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68" r:id="rId2"/>
    <p:sldMasterId id="2147483648" r:id="rId3"/>
  </p:sldMasterIdLst>
  <p:notesMasterIdLst>
    <p:notesMasterId r:id="rId26"/>
  </p:notesMasterIdLst>
  <p:sldIdLst>
    <p:sldId id="265" r:id="rId4"/>
    <p:sldId id="313" r:id="rId5"/>
    <p:sldId id="288" r:id="rId6"/>
    <p:sldId id="314" r:id="rId7"/>
    <p:sldId id="286" r:id="rId8"/>
    <p:sldId id="300" r:id="rId9"/>
    <p:sldId id="292" r:id="rId10"/>
    <p:sldId id="316" r:id="rId11"/>
    <p:sldId id="315" r:id="rId12"/>
    <p:sldId id="301" r:id="rId13"/>
    <p:sldId id="317" r:id="rId14"/>
    <p:sldId id="298" r:id="rId15"/>
    <p:sldId id="318" r:id="rId16"/>
    <p:sldId id="319" r:id="rId17"/>
    <p:sldId id="297" r:id="rId18"/>
    <p:sldId id="308" r:id="rId19"/>
    <p:sldId id="310" r:id="rId20"/>
    <p:sldId id="311" r:id="rId21"/>
    <p:sldId id="304" r:id="rId22"/>
    <p:sldId id="307" r:id="rId23"/>
    <p:sldId id="302" r:id="rId24"/>
    <p:sldId id="30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F50139-40DE-A434-0DF2-AE03FD12CCF1}" name="Siddiqi, Whitney M." initials="SM" userId="S::wmha223@uky.edu::807aafe8-49f0-4b37-bc36-c1c741271f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C25"/>
    <a:srgbClr val="0032A2"/>
    <a:srgbClr val="F2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4FD82-0D7F-2E3B-2111-5B7DE38C05C4}" v="531" dt="2023-09-06T20:13:42.218"/>
    <p1510:client id="{C73FA474-6A77-C7E9-CC63-7171DB65B7E3}" v="298" dt="2023-09-06T19:00:09.531"/>
    <p1510:client id="{D08F8231-5BEB-3647-941E-DA33BBD1E5B5}" v="7" dt="2023-08-02T18:56:43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C3F92-98FA-4C39-B50A-0F539D6B7BE1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0C0FAC-5A8B-4356-AE2E-BA6DCDDF0D8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Clear, consistent and transparent communication</a:t>
          </a:r>
        </a:p>
      </dgm:t>
    </dgm:pt>
    <dgm:pt modelId="{749CDB24-FAC1-446F-A815-636CF8D4AB86}" type="parTrans" cxnId="{F19705DB-3096-467E-AB19-A7BCE8A8889D}">
      <dgm:prSet/>
      <dgm:spPr/>
      <dgm:t>
        <a:bodyPr/>
        <a:lstStyle/>
        <a:p>
          <a:endParaRPr lang="en-US"/>
        </a:p>
      </dgm:t>
    </dgm:pt>
    <dgm:pt modelId="{64D29DF2-BFAC-4DEA-AC57-DA8BC3FD916C}" type="sibTrans" cxnId="{F19705DB-3096-467E-AB19-A7BCE8A8889D}">
      <dgm:prSet/>
      <dgm:spPr/>
      <dgm:t>
        <a:bodyPr/>
        <a:lstStyle/>
        <a:p>
          <a:endParaRPr lang="en-US"/>
        </a:p>
      </dgm:t>
    </dgm:pt>
    <dgm:pt modelId="{34830C64-281A-4685-B38A-63D7E4270AC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Rapid response – moments, not hours</a:t>
          </a:r>
        </a:p>
      </dgm:t>
    </dgm:pt>
    <dgm:pt modelId="{73766BD4-7B0B-4D66-B794-70C865F3CAB5}" type="parTrans" cxnId="{E7FD3863-90C8-4E89-9561-40ED5CC72490}">
      <dgm:prSet/>
      <dgm:spPr/>
      <dgm:t>
        <a:bodyPr/>
        <a:lstStyle/>
        <a:p>
          <a:endParaRPr lang="en-US"/>
        </a:p>
      </dgm:t>
    </dgm:pt>
    <dgm:pt modelId="{B0D373BF-38C7-4011-A9C5-EC243A0CCDC3}" type="sibTrans" cxnId="{E7FD3863-90C8-4E89-9561-40ED5CC72490}">
      <dgm:prSet/>
      <dgm:spPr/>
      <dgm:t>
        <a:bodyPr/>
        <a:lstStyle/>
        <a:p>
          <a:endParaRPr lang="en-US"/>
        </a:p>
      </dgm:t>
    </dgm:pt>
    <dgm:pt modelId="{E04E1630-7A2B-4DE3-B679-380C075B7B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Predictable updates and resources </a:t>
          </a:r>
          <a:r>
            <a:rPr lang="en-US" sz="1800" i="1" dirty="0"/>
            <a:t>(website, number to call, daily update)</a:t>
          </a:r>
          <a:r>
            <a:rPr lang="en-US" sz="1800" dirty="0"/>
            <a:t> helps create order in times of chaos</a:t>
          </a:r>
        </a:p>
      </dgm:t>
    </dgm:pt>
    <dgm:pt modelId="{B4605F9D-EE6C-4149-A5FE-BC2F13652E2D}" type="parTrans" cxnId="{841B514B-B601-4536-AE57-4E7C3F17C991}">
      <dgm:prSet/>
      <dgm:spPr/>
      <dgm:t>
        <a:bodyPr/>
        <a:lstStyle/>
        <a:p>
          <a:endParaRPr lang="en-US"/>
        </a:p>
      </dgm:t>
    </dgm:pt>
    <dgm:pt modelId="{4CA00D29-6320-46D6-A5F8-AC572DA284B0}" type="sibTrans" cxnId="{841B514B-B601-4536-AE57-4E7C3F17C991}">
      <dgm:prSet/>
      <dgm:spPr/>
      <dgm:t>
        <a:bodyPr/>
        <a:lstStyle/>
        <a:p>
          <a:endParaRPr lang="en-US"/>
        </a:p>
      </dgm:t>
    </dgm:pt>
    <dgm:pt modelId="{29E47236-E3DD-4EA0-A137-AB890B76EC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Frequent, scheduled public updates and internal briefings</a:t>
          </a:r>
        </a:p>
      </dgm:t>
    </dgm:pt>
    <dgm:pt modelId="{6BD60CF1-6F94-4512-9A7C-7CC5A2570C2A}" type="parTrans" cxnId="{7561B145-4B4C-4E34-B669-B3FDE39FB465}">
      <dgm:prSet/>
      <dgm:spPr/>
      <dgm:t>
        <a:bodyPr/>
        <a:lstStyle/>
        <a:p>
          <a:endParaRPr lang="en-US"/>
        </a:p>
      </dgm:t>
    </dgm:pt>
    <dgm:pt modelId="{AE1595E4-CAA2-47EE-8E2A-45DA6E36BE4C}" type="sibTrans" cxnId="{7561B145-4B4C-4E34-B669-B3FDE39FB465}">
      <dgm:prSet/>
      <dgm:spPr/>
      <dgm:t>
        <a:bodyPr/>
        <a:lstStyle/>
        <a:p>
          <a:endParaRPr lang="en-US"/>
        </a:p>
      </dgm:t>
    </dgm:pt>
    <dgm:pt modelId="{97213741-A75C-4598-A118-C5420966C531}">
      <dgm:prSet phldr="0"/>
      <dgm:spPr/>
      <dgm:t>
        <a:bodyPr/>
        <a:lstStyle/>
        <a:p>
          <a:pPr rtl="0">
            <a:lnSpc>
              <a:spcPct val="100000"/>
            </a:lnSpc>
            <a:defRPr b="1"/>
          </a:pPr>
          <a:r>
            <a:rPr lang="en-US" b="1"/>
            <a:t>Community - first communications</a:t>
          </a:r>
        </a:p>
      </dgm:t>
    </dgm:pt>
    <dgm:pt modelId="{BF1C966A-8D61-4D56-8465-28B5C712607A}" type="parTrans" cxnId="{0DAB2B62-F2F7-468F-9B7D-C73C9702D1D2}">
      <dgm:prSet/>
      <dgm:spPr/>
      <dgm:t>
        <a:bodyPr/>
        <a:lstStyle/>
        <a:p>
          <a:endParaRPr lang="en-US"/>
        </a:p>
      </dgm:t>
    </dgm:pt>
    <dgm:pt modelId="{A61FA71D-4A94-49AB-AAE8-7D3D69160D7E}" type="sibTrans" cxnId="{0DAB2B62-F2F7-468F-9B7D-C73C9702D1D2}">
      <dgm:prSet/>
      <dgm:spPr/>
      <dgm:t>
        <a:bodyPr/>
        <a:lstStyle/>
        <a:p>
          <a:endParaRPr lang="en-US"/>
        </a:p>
      </dgm:t>
    </dgm:pt>
    <dgm:pt modelId="{DD6BE408-BB8B-4DAB-A137-C10FBBDEFB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We prioritize communicating to our campus community first. We want them to receive important information from us first rather than the news. </a:t>
          </a:r>
        </a:p>
      </dgm:t>
    </dgm:pt>
    <dgm:pt modelId="{6FAF42CA-E87E-4161-9B00-65ECD35F8F92}" type="parTrans" cxnId="{659BBDE1-BC12-44FB-8A2C-3284BD22931E}">
      <dgm:prSet/>
      <dgm:spPr/>
      <dgm:t>
        <a:bodyPr/>
        <a:lstStyle/>
        <a:p>
          <a:endParaRPr lang="en-US"/>
        </a:p>
      </dgm:t>
    </dgm:pt>
    <dgm:pt modelId="{15029FD6-68AF-44E7-A5D3-D5B952D7FE38}" type="sibTrans" cxnId="{659BBDE1-BC12-44FB-8A2C-3284BD22931E}">
      <dgm:prSet/>
      <dgm:spPr/>
      <dgm:t>
        <a:bodyPr/>
        <a:lstStyle/>
        <a:p>
          <a:endParaRPr lang="en-US"/>
        </a:p>
      </dgm:t>
    </dgm:pt>
    <dgm:pt modelId="{97017744-1686-4970-AC5C-F85DCD50E4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This helps maintain trust and establishes the institution as the source for information.</a:t>
          </a:r>
        </a:p>
      </dgm:t>
    </dgm:pt>
    <dgm:pt modelId="{EEA5C844-49D9-43A2-AC15-CA83E74864B4}" type="parTrans" cxnId="{14931258-28E3-4B51-A56D-215760906352}">
      <dgm:prSet/>
      <dgm:spPr/>
      <dgm:t>
        <a:bodyPr/>
        <a:lstStyle/>
        <a:p>
          <a:endParaRPr lang="en-US"/>
        </a:p>
      </dgm:t>
    </dgm:pt>
    <dgm:pt modelId="{9DC37D85-B20E-4AD5-B7B1-F9A71700FCEE}" type="sibTrans" cxnId="{14931258-28E3-4B51-A56D-215760906352}">
      <dgm:prSet/>
      <dgm:spPr/>
      <dgm:t>
        <a:bodyPr/>
        <a:lstStyle/>
        <a:p>
          <a:endParaRPr lang="en-US"/>
        </a:p>
      </dgm:t>
    </dgm:pt>
    <dgm:pt modelId="{4040FA50-D772-40AC-B866-97A3E139484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rial"/>
            </a:rPr>
            <a:t>Procedures/ Sensitivity for death and injury </a:t>
          </a:r>
          <a:r>
            <a:rPr lang="en-US"/>
            <a:t>notifications</a:t>
          </a:r>
        </a:p>
      </dgm:t>
    </dgm:pt>
    <dgm:pt modelId="{24C08940-E9B8-432A-BF90-D564E96A35D4}" type="parTrans" cxnId="{80C30D73-1AC5-4608-8677-69C717211B32}">
      <dgm:prSet/>
      <dgm:spPr/>
      <dgm:t>
        <a:bodyPr/>
        <a:lstStyle/>
        <a:p>
          <a:endParaRPr lang="en-US"/>
        </a:p>
      </dgm:t>
    </dgm:pt>
    <dgm:pt modelId="{36A4D948-6930-4F89-8DCA-12CD83134CD1}" type="sibTrans" cxnId="{80C30D73-1AC5-4608-8677-69C717211B32}">
      <dgm:prSet/>
      <dgm:spPr/>
      <dgm:t>
        <a:bodyPr/>
        <a:lstStyle/>
        <a:p>
          <a:endParaRPr lang="en-US"/>
        </a:p>
      </dgm:t>
    </dgm:pt>
    <dgm:pt modelId="{2567849A-9E8B-48E6-BB3F-B0E6BAA3DB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Speaking with a family first; then the individual’s affiliated college, office or other group affiliations before ever confirming anything publicly.</a:t>
          </a:r>
        </a:p>
      </dgm:t>
    </dgm:pt>
    <dgm:pt modelId="{D4832C44-1A6B-4BAD-BB5B-E32042257B24}" type="parTrans" cxnId="{D64C8398-20C4-4F90-B5A4-CDAFF3DC004C}">
      <dgm:prSet/>
      <dgm:spPr/>
      <dgm:t>
        <a:bodyPr/>
        <a:lstStyle/>
        <a:p>
          <a:endParaRPr lang="en-US"/>
        </a:p>
      </dgm:t>
    </dgm:pt>
    <dgm:pt modelId="{1E11C791-2D7D-4258-B621-6B2FEB5745E1}" type="sibTrans" cxnId="{D64C8398-20C4-4F90-B5A4-CDAFF3DC004C}">
      <dgm:prSet/>
      <dgm:spPr/>
      <dgm:t>
        <a:bodyPr/>
        <a:lstStyle/>
        <a:p>
          <a:endParaRPr lang="en-US"/>
        </a:p>
      </dgm:t>
    </dgm:pt>
    <dgm:pt modelId="{B1B77E71-263E-4E17-81C3-E867752C35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Privacy laws also often impact what we will share</a:t>
          </a:r>
        </a:p>
      </dgm:t>
    </dgm:pt>
    <dgm:pt modelId="{812C249D-F537-45DD-9F45-80F24480A26A}" type="parTrans" cxnId="{75EE74E6-16BE-4E0E-AE99-D1FC19A33375}">
      <dgm:prSet/>
      <dgm:spPr/>
      <dgm:t>
        <a:bodyPr/>
        <a:lstStyle/>
        <a:p>
          <a:endParaRPr lang="en-US"/>
        </a:p>
      </dgm:t>
    </dgm:pt>
    <dgm:pt modelId="{AFB83C62-8CC2-4E34-A037-2FAE4F5BC393}" type="sibTrans" cxnId="{75EE74E6-16BE-4E0E-AE99-D1FC19A33375}">
      <dgm:prSet/>
      <dgm:spPr/>
      <dgm:t>
        <a:bodyPr/>
        <a:lstStyle/>
        <a:p>
          <a:endParaRPr lang="en-US"/>
        </a:p>
      </dgm:t>
    </dgm:pt>
    <dgm:pt modelId="{7834AC35-995C-4CC2-9034-3AB55EF204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If a mass casualty incident: in coordination with police, hospital, family before confirming publicly</a:t>
          </a:r>
        </a:p>
      </dgm:t>
    </dgm:pt>
    <dgm:pt modelId="{C813DA0C-ED00-4E31-A297-888A0F52E0FC}" type="parTrans" cxnId="{D02362F0-DAC6-4CEB-8FDD-E3506CED76FC}">
      <dgm:prSet/>
      <dgm:spPr/>
      <dgm:t>
        <a:bodyPr/>
        <a:lstStyle/>
        <a:p>
          <a:endParaRPr lang="en-US"/>
        </a:p>
      </dgm:t>
    </dgm:pt>
    <dgm:pt modelId="{5D1192EC-FDE1-409B-8849-58C1B2548053}" type="sibTrans" cxnId="{D02362F0-DAC6-4CEB-8FDD-E3506CED76FC}">
      <dgm:prSet/>
      <dgm:spPr/>
      <dgm:t>
        <a:bodyPr/>
        <a:lstStyle/>
        <a:p>
          <a:endParaRPr lang="en-US"/>
        </a:p>
      </dgm:t>
    </dgm:pt>
    <dgm:pt modelId="{FD14306C-A77E-4464-ADB7-518E5C7EEDC7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1800" dirty="0">
            <a:latin typeface="Arial"/>
          </a:endParaRPr>
        </a:p>
      </dgm:t>
    </dgm:pt>
    <dgm:pt modelId="{4D37602D-FF84-46C5-AFB2-36CEB379FB8A}" type="parTrans" cxnId="{BE373F5C-EB9F-44BA-B61D-A90B979B20BF}">
      <dgm:prSet/>
      <dgm:spPr/>
      <dgm:t>
        <a:bodyPr/>
        <a:lstStyle/>
        <a:p>
          <a:endParaRPr lang="en-US"/>
        </a:p>
      </dgm:t>
    </dgm:pt>
    <dgm:pt modelId="{43D9F281-C80D-40B0-B076-C8358EB2EB1A}" type="sibTrans" cxnId="{BE373F5C-EB9F-44BA-B61D-A90B979B20BF}">
      <dgm:prSet/>
      <dgm:spPr/>
      <dgm:t>
        <a:bodyPr/>
        <a:lstStyle/>
        <a:p>
          <a:endParaRPr lang="en-US"/>
        </a:p>
      </dgm:t>
    </dgm:pt>
    <dgm:pt modelId="{55B2409F-12CB-4C81-AC14-958C8C7D3CC1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1800">
            <a:latin typeface="Arial"/>
          </a:endParaRPr>
        </a:p>
      </dgm:t>
    </dgm:pt>
    <dgm:pt modelId="{79A948D3-914B-4B66-A82B-8C351C010DB5}" type="parTrans" cxnId="{ED037B0D-FAFF-4126-BA74-95263F6F1BF4}">
      <dgm:prSet/>
      <dgm:spPr/>
      <dgm:t>
        <a:bodyPr/>
        <a:lstStyle/>
        <a:p>
          <a:endParaRPr lang="en-US"/>
        </a:p>
      </dgm:t>
    </dgm:pt>
    <dgm:pt modelId="{3F587BFE-7A89-40EB-9F38-6C727D9C8A4D}" type="sibTrans" cxnId="{ED037B0D-FAFF-4126-BA74-95263F6F1BF4}">
      <dgm:prSet/>
      <dgm:spPr/>
      <dgm:t>
        <a:bodyPr/>
        <a:lstStyle/>
        <a:p>
          <a:endParaRPr lang="en-US"/>
        </a:p>
      </dgm:t>
    </dgm:pt>
    <dgm:pt modelId="{4F166B6B-A2AC-46E1-B7D5-232D5AC5FE5A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1400">
            <a:latin typeface="Arial"/>
          </a:endParaRPr>
        </a:p>
      </dgm:t>
    </dgm:pt>
    <dgm:pt modelId="{8CD5BFE1-8326-420E-872D-8D9AA7DBA095}" type="parTrans" cxnId="{574839A4-0D96-4818-9000-D882FCE45AB6}">
      <dgm:prSet/>
      <dgm:spPr/>
      <dgm:t>
        <a:bodyPr/>
        <a:lstStyle/>
        <a:p>
          <a:endParaRPr lang="en-US"/>
        </a:p>
      </dgm:t>
    </dgm:pt>
    <dgm:pt modelId="{D23BAB84-87B1-48E6-A9B9-387470378CCE}" type="sibTrans" cxnId="{574839A4-0D96-4818-9000-D882FCE45AB6}">
      <dgm:prSet/>
      <dgm:spPr/>
      <dgm:t>
        <a:bodyPr/>
        <a:lstStyle/>
        <a:p>
          <a:endParaRPr lang="en-US"/>
        </a:p>
      </dgm:t>
    </dgm:pt>
    <dgm:pt modelId="{2D7BE82D-3429-47BC-B0B5-345CB3BE5E25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1400">
            <a:latin typeface="Arial"/>
          </a:endParaRPr>
        </a:p>
      </dgm:t>
    </dgm:pt>
    <dgm:pt modelId="{3F41E42D-260A-49DD-959B-CDE7E6A99C89}" type="parTrans" cxnId="{E817A408-6EAD-4BF5-B9A3-689C175157C7}">
      <dgm:prSet/>
      <dgm:spPr/>
      <dgm:t>
        <a:bodyPr/>
        <a:lstStyle/>
        <a:p>
          <a:endParaRPr lang="en-US"/>
        </a:p>
      </dgm:t>
    </dgm:pt>
    <dgm:pt modelId="{7C534BA0-19FA-4254-9566-6C7A62D281F6}" type="sibTrans" cxnId="{E817A408-6EAD-4BF5-B9A3-689C175157C7}">
      <dgm:prSet/>
      <dgm:spPr/>
      <dgm:t>
        <a:bodyPr/>
        <a:lstStyle/>
        <a:p>
          <a:endParaRPr lang="en-US"/>
        </a:p>
      </dgm:t>
    </dgm:pt>
    <dgm:pt modelId="{4B4C8206-E5E3-4F76-B120-3DF1DDA41857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1800" dirty="0">
            <a:latin typeface="Arial"/>
          </a:endParaRPr>
        </a:p>
      </dgm:t>
    </dgm:pt>
    <dgm:pt modelId="{924CEC5C-D389-49B3-9B96-FA9DF2C2643D}" type="parTrans" cxnId="{B94E32A5-59B2-4DFC-B80D-0E321A9055D6}">
      <dgm:prSet/>
      <dgm:spPr/>
      <dgm:t>
        <a:bodyPr/>
        <a:lstStyle/>
        <a:p>
          <a:endParaRPr lang="en-US"/>
        </a:p>
      </dgm:t>
    </dgm:pt>
    <dgm:pt modelId="{8A0011D5-76F7-4F2D-BBE6-468D48C56ACB}" type="sibTrans" cxnId="{B94E32A5-59B2-4DFC-B80D-0E321A9055D6}">
      <dgm:prSet/>
      <dgm:spPr/>
      <dgm:t>
        <a:bodyPr/>
        <a:lstStyle/>
        <a:p>
          <a:endParaRPr lang="en-US"/>
        </a:p>
      </dgm:t>
    </dgm:pt>
    <dgm:pt modelId="{1521EC9C-962C-4F2D-A657-B9445D78EDBA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1800">
            <a:latin typeface="Arial"/>
          </a:endParaRPr>
        </a:p>
      </dgm:t>
    </dgm:pt>
    <dgm:pt modelId="{FD6BD653-3823-40BB-9F80-FCE371A8BBAC}" type="parTrans" cxnId="{40DFA82C-9445-4A1C-B2C2-C62679FC9F55}">
      <dgm:prSet/>
      <dgm:spPr/>
      <dgm:t>
        <a:bodyPr/>
        <a:lstStyle/>
        <a:p>
          <a:endParaRPr lang="en-US"/>
        </a:p>
      </dgm:t>
    </dgm:pt>
    <dgm:pt modelId="{E31B2AC1-45BB-4298-BEEB-918915AEC22C}" type="sibTrans" cxnId="{40DFA82C-9445-4A1C-B2C2-C62679FC9F55}">
      <dgm:prSet/>
      <dgm:spPr/>
      <dgm:t>
        <a:bodyPr/>
        <a:lstStyle/>
        <a:p>
          <a:endParaRPr lang="en-US"/>
        </a:p>
      </dgm:t>
    </dgm:pt>
    <dgm:pt modelId="{79978593-7D7D-407E-84B0-C0A80C47D6FD}">
      <dgm:prSet phldr="0" custT="1"/>
      <dgm:spPr/>
      <dgm:t>
        <a:bodyPr/>
        <a:lstStyle/>
        <a:p>
          <a:pPr rtl="0">
            <a:lnSpc>
              <a:spcPct val="100000"/>
            </a:lnSpc>
          </a:pPr>
          <a:endParaRPr lang="en-US" sz="1400">
            <a:latin typeface="Arial"/>
          </a:endParaRPr>
        </a:p>
      </dgm:t>
    </dgm:pt>
    <dgm:pt modelId="{EDEDDE95-0707-459F-A3EE-62526A54A0A1}" type="parTrans" cxnId="{F82658A5-43D7-4504-B90B-DF310DAAB6F9}">
      <dgm:prSet/>
      <dgm:spPr/>
      <dgm:t>
        <a:bodyPr/>
        <a:lstStyle/>
        <a:p>
          <a:endParaRPr lang="en-US"/>
        </a:p>
      </dgm:t>
    </dgm:pt>
    <dgm:pt modelId="{E2E9205D-ACFF-4B91-A16D-FDCD3F109C69}" type="sibTrans" cxnId="{F82658A5-43D7-4504-B90B-DF310DAAB6F9}">
      <dgm:prSet/>
      <dgm:spPr/>
      <dgm:t>
        <a:bodyPr/>
        <a:lstStyle/>
        <a:p>
          <a:endParaRPr lang="en-US"/>
        </a:p>
      </dgm:t>
    </dgm:pt>
    <dgm:pt modelId="{C27A0159-ECBE-4AF9-B4CE-35224091A78C}" type="pres">
      <dgm:prSet presAssocID="{C20C3F92-98FA-4C39-B50A-0F539D6B7BE1}" presName="root" presStyleCnt="0">
        <dgm:presLayoutVars>
          <dgm:dir/>
          <dgm:resizeHandles val="exact"/>
        </dgm:presLayoutVars>
      </dgm:prSet>
      <dgm:spPr/>
    </dgm:pt>
    <dgm:pt modelId="{896E3391-BE61-478A-ACE8-631F2C4273E3}" type="pres">
      <dgm:prSet presAssocID="{6E0C0FAC-5A8B-4356-AE2E-BA6DCDDF0D8C}" presName="compNode" presStyleCnt="0"/>
      <dgm:spPr/>
    </dgm:pt>
    <dgm:pt modelId="{C5FFC5A7-59BE-41CC-9D74-A2026D2C7420}" type="pres">
      <dgm:prSet presAssocID="{6E0C0FAC-5A8B-4356-AE2E-BA6DCDDF0D8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15776F6-BDFB-417C-A7B3-2A45B5057F5B}" type="pres">
      <dgm:prSet presAssocID="{6E0C0FAC-5A8B-4356-AE2E-BA6DCDDF0D8C}" presName="iconSpace" presStyleCnt="0"/>
      <dgm:spPr/>
    </dgm:pt>
    <dgm:pt modelId="{23698E70-C889-4346-9540-751C40B17D8C}" type="pres">
      <dgm:prSet presAssocID="{6E0C0FAC-5A8B-4356-AE2E-BA6DCDDF0D8C}" presName="parTx" presStyleLbl="revTx" presStyleIdx="0" presStyleCnt="8">
        <dgm:presLayoutVars>
          <dgm:chMax val="0"/>
          <dgm:chPref val="0"/>
        </dgm:presLayoutVars>
      </dgm:prSet>
      <dgm:spPr/>
    </dgm:pt>
    <dgm:pt modelId="{D663E2DC-1E96-48FC-B5E5-E2F45FAC6E45}" type="pres">
      <dgm:prSet presAssocID="{6E0C0FAC-5A8B-4356-AE2E-BA6DCDDF0D8C}" presName="txSpace" presStyleCnt="0"/>
      <dgm:spPr/>
    </dgm:pt>
    <dgm:pt modelId="{7C195AF4-50ED-4E4F-867F-FB5C1447B4F5}" type="pres">
      <dgm:prSet presAssocID="{6E0C0FAC-5A8B-4356-AE2E-BA6DCDDF0D8C}" presName="desTx" presStyleLbl="revTx" presStyleIdx="1" presStyleCnt="8">
        <dgm:presLayoutVars/>
      </dgm:prSet>
      <dgm:spPr/>
    </dgm:pt>
    <dgm:pt modelId="{DF85D5DC-C087-400E-8E8F-F60A93F8A765}" type="pres">
      <dgm:prSet presAssocID="{64D29DF2-BFAC-4DEA-AC57-DA8BC3FD916C}" presName="sibTrans" presStyleCnt="0"/>
      <dgm:spPr/>
    </dgm:pt>
    <dgm:pt modelId="{F9D1A8F2-5E07-41E5-B1C4-0BFF138DD0CF}" type="pres">
      <dgm:prSet presAssocID="{34830C64-281A-4685-B38A-63D7E4270AC7}" presName="compNode" presStyleCnt="0"/>
      <dgm:spPr/>
    </dgm:pt>
    <dgm:pt modelId="{FE046C55-F77F-430D-BCDD-BE60B68E954A}" type="pres">
      <dgm:prSet presAssocID="{34830C64-281A-4685-B38A-63D7E4270AC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CA94CE74-F02F-4AD0-ADB1-607D248ED8C6}" type="pres">
      <dgm:prSet presAssocID="{34830C64-281A-4685-B38A-63D7E4270AC7}" presName="iconSpace" presStyleCnt="0"/>
      <dgm:spPr/>
    </dgm:pt>
    <dgm:pt modelId="{48F6AD35-8C12-4264-A26C-698DF1E82291}" type="pres">
      <dgm:prSet presAssocID="{34830C64-281A-4685-B38A-63D7E4270AC7}" presName="parTx" presStyleLbl="revTx" presStyleIdx="2" presStyleCnt="8">
        <dgm:presLayoutVars>
          <dgm:chMax val="0"/>
          <dgm:chPref val="0"/>
        </dgm:presLayoutVars>
      </dgm:prSet>
      <dgm:spPr/>
    </dgm:pt>
    <dgm:pt modelId="{D5659523-C40B-4F3E-B4C2-D25BC5640CDB}" type="pres">
      <dgm:prSet presAssocID="{34830C64-281A-4685-B38A-63D7E4270AC7}" presName="txSpace" presStyleCnt="0"/>
      <dgm:spPr/>
    </dgm:pt>
    <dgm:pt modelId="{A1FFFEB9-DD19-424E-98DA-E5C70A2D863B}" type="pres">
      <dgm:prSet presAssocID="{34830C64-281A-4685-B38A-63D7E4270AC7}" presName="desTx" presStyleLbl="revTx" presStyleIdx="3" presStyleCnt="8" custLinFactNeighborX="-370" custLinFactNeighborY="-1811">
        <dgm:presLayoutVars/>
      </dgm:prSet>
      <dgm:spPr/>
    </dgm:pt>
    <dgm:pt modelId="{79ED5B20-CF51-46AF-A668-665F8E2DB97A}" type="pres">
      <dgm:prSet presAssocID="{B0D373BF-38C7-4011-A9C5-EC243A0CCDC3}" presName="sibTrans" presStyleCnt="0"/>
      <dgm:spPr/>
    </dgm:pt>
    <dgm:pt modelId="{60747E00-4E48-46D3-BDBF-A46446FEE7F2}" type="pres">
      <dgm:prSet presAssocID="{97213741-A75C-4598-A118-C5420966C531}" presName="compNode" presStyleCnt="0"/>
      <dgm:spPr/>
    </dgm:pt>
    <dgm:pt modelId="{5A84F4AA-B714-4E70-9426-28F1BB85F5CD}" type="pres">
      <dgm:prSet presAssocID="{97213741-A75C-4598-A118-C5420966C53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9752D0A4-B3E8-4919-9346-ECB2B8BEBCE6}" type="pres">
      <dgm:prSet presAssocID="{97213741-A75C-4598-A118-C5420966C531}" presName="iconSpace" presStyleCnt="0"/>
      <dgm:spPr/>
    </dgm:pt>
    <dgm:pt modelId="{A7428382-66DA-48DA-8E98-EF61EA55CA77}" type="pres">
      <dgm:prSet presAssocID="{97213741-A75C-4598-A118-C5420966C531}" presName="parTx" presStyleLbl="revTx" presStyleIdx="4" presStyleCnt="8">
        <dgm:presLayoutVars>
          <dgm:chMax val="0"/>
          <dgm:chPref val="0"/>
        </dgm:presLayoutVars>
      </dgm:prSet>
      <dgm:spPr/>
    </dgm:pt>
    <dgm:pt modelId="{DB1DC7FE-18B2-4834-8C21-8953A2717B94}" type="pres">
      <dgm:prSet presAssocID="{97213741-A75C-4598-A118-C5420966C531}" presName="txSpace" presStyleCnt="0"/>
      <dgm:spPr/>
    </dgm:pt>
    <dgm:pt modelId="{426C4F62-6030-47F6-903C-6F79ED2A4098}" type="pres">
      <dgm:prSet presAssocID="{97213741-A75C-4598-A118-C5420966C531}" presName="desTx" presStyleLbl="revTx" presStyleIdx="5" presStyleCnt="8" custLinFactNeighborY="-2278">
        <dgm:presLayoutVars/>
      </dgm:prSet>
      <dgm:spPr/>
    </dgm:pt>
    <dgm:pt modelId="{E32AB96A-7FBB-4BC5-9297-146F0850B337}" type="pres">
      <dgm:prSet presAssocID="{A61FA71D-4A94-49AB-AAE8-7D3D69160D7E}" presName="sibTrans" presStyleCnt="0"/>
      <dgm:spPr/>
    </dgm:pt>
    <dgm:pt modelId="{A016DAF5-34B2-488E-9B8D-64C47088D877}" type="pres">
      <dgm:prSet presAssocID="{4040FA50-D772-40AC-B866-97A3E1394842}" presName="compNode" presStyleCnt="0"/>
      <dgm:spPr/>
    </dgm:pt>
    <dgm:pt modelId="{4168ED20-FBBE-421C-B26B-35B54795B8C7}" type="pres">
      <dgm:prSet presAssocID="{4040FA50-D772-40AC-B866-97A3E139484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FE0F5D76-9C70-4494-A149-8B265BB46A9D}" type="pres">
      <dgm:prSet presAssocID="{4040FA50-D772-40AC-B866-97A3E1394842}" presName="iconSpace" presStyleCnt="0"/>
      <dgm:spPr/>
    </dgm:pt>
    <dgm:pt modelId="{DAB4989C-781B-4C52-9AAD-B23E7027BA76}" type="pres">
      <dgm:prSet presAssocID="{4040FA50-D772-40AC-B866-97A3E1394842}" presName="parTx" presStyleLbl="revTx" presStyleIdx="6" presStyleCnt="8">
        <dgm:presLayoutVars>
          <dgm:chMax val="0"/>
          <dgm:chPref val="0"/>
        </dgm:presLayoutVars>
      </dgm:prSet>
      <dgm:spPr/>
    </dgm:pt>
    <dgm:pt modelId="{B8772D7F-CFB5-4FD0-AEC7-C8953E075824}" type="pres">
      <dgm:prSet presAssocID="{4040FA50-D772-40AC-B866-97A3E1394842}" presName="txSpace" presStyleCnt="0"/>
      <dgm:spPr/>
    </dgm:pt>
    <dgm:pt modelId="{E35D32C6-F482-4F1F-8E44-50F0F1EDC3BC}" type="pres">
      <dgm:prSet presAssocID="{4040FA50-D772-40AC-B866-97A3E1394842}" presName="desTx" presStyleLbl="revTx" presStyleIdx="7" presStyleCnt="8" custLinFactNeighborY="-2444">
        <dgm:presLayoutVars/>
      </dgm:prSet>
      <dgm:spPr/>
    </dgm:pt>
  </dgm:ptLst>
  <dgm:cxnLst>
    <dgm:cxn modelId="{E817A408-6EAD-4BF5-B9A3-689C175157C7}" srcId="{4040FA50-D772-40AC-B866-97A3E1394842}" destId="{2D7BE82D-3429-47BC-B0B5-345CB3BE5E25}" srcOrd="4" destOrd="0" parTransId="{3F41E42D-260A-49DD-959B-CDE7E6A99C89}" sibTransId="{7C534BA0-19FA-4254-9566-6C7A62D281F6}"/>
    <dgm:cxn modelId="{ED037B0D-FAFF-4126-BA74-95263F6F1BF4}" srcId="{97213741-A75C-4598-A118-C5420966C531}" destId="{55B2409F-12CB-4C81-AC14-958C8C7D3CC1}" srcOrd="2" destOrd="0" parTransId="{79A948D3-914B-4B66-A82B-8C351C010DB5}" sibTransId="{3F587BFE-7A89-40EB-9F38-6C727D9C8A4D}"/>
    <dgm:cxn modelId="{8496B70E-0C09-4531-BE7B-3395136B2721}" type="presOf" srcId="{55B2409F-12CB-4C81-AC14-958C8C7D3CC1}" destId="{426C4F62-6030-47F6-903C-6F79ED2A4098}" srcOrd="0" destOrd="2" presId="urn:microsoft.com/office/officeart/2018/2/layout/IconLabelDescriptionList"/>
    <dgm:cxn modelId="{F9D8051E-7021-4A92-B245-000586EDCDC8}" type="presOf" srcId="{FD14306C-A77E-4464-ADB7-518E5C7EEDC7}" destId="{A1FFFEB9-DD19-424E-98DA-E5C70A2D863B}" srcOrd="0" destOrd="2" presId="urn:microsoft.com/office/officeart/2018/2/layout/IconLabelDescriptionList"/>
    <dgm:cxn modelId="{AF94CA1F-4538-47B6-BE43-18F490258403}" type="presOf" srcId="{4040FA50-D772-40AC-B866-97A3E1394842}" destId="{DAB4989C-781B-4C52-9AAD-B23E7027BA76}" srcOrd="0" destOrd="0" presId="urn:microsoft.com/office/officeart/2018/2/layout/IconLabelDescriptionList"/>
    <dgm:cxn modelId="{40DFA82C-9445-4A1C-B2C2-C62679FC9F55}" srcId="{97213741-A75C-4598-A118-C5420966C531}" destId="{1521EC9C-962C-4F2D-A657-B9445D78EDBA}" srcOrd="0" destOrd="0" parTransId="{FD6BD653-3823-40BB-9F80-FCE371A8BBAC}" sibTransId="{E31B2AC1-45BB-4298-BEEB-918915AEC22C}"/>
    <dgm:cxn modelId="{BE373F5C-EB9F-44BA-B61D-A90B979B20BF}" srcId="{34830C64-281A-4685-B38A-63D7E4270AC7}" destId="{FD14306C-A77E-4464-ADB7-518E5C7EEDC7}" srcOrd="2" destOrd="0" parTransId="{4D37602D-FF84-46C5-AFB2-36CEB379FB8A}" sibTransId="{43D9F281-C80D-40B0-B076-C8358EB2EB1A}"/>
    <dgm:cxn modelId="{92AAAA5F-CB3E-46D7-8ABF-AE73108BE2BC}" type="presOf" srcId="{29E47236-E3DD-4EA0-A137-AB890B76ECD6}" destId="{A1FFFEB9-DD19-424E-98DA-E5C70A2D863B}" srcOrd="0" destOrd="3" presId="urn:microsoft.com/office/officeart/2018/2/layout/IconLabelDescriptionList"/>
    <dgm:cxn modelId="{0DAB2B62-F2F7-468F-9B7D-C73C9702D1D2}" srcId="{C20C3F92-98FA-4C39-B50A-0F539D6B7BE1}" destId="{97213741-A75C-4598-A118-C5420966C531}" srcOrd="2" destOrd="0" parTransId="{BF1C966A-8D61-4D56-8465-28B5C712607A}" sibTransId="{A61FA71D-4A94-49AB-AAE8-7D3D69160D7E}"/>
    <dgm:cxn modelId="{FC8DEB42-110E-489B-990B-D8A1C94A3FD9}" type="presOf" srcId="{4B4C8206-E5E3-4F76-B120-3DF1DDA41857}" destId="{A1FFFEB9-DD19-424E-98DA-E5C70A2D863B}" srcOrd="0" destOrd="0" presId="urn:microsoft.com/office/officeart/2018/2/layout/IconLabelDescriptionList"/>
    <dgm:cxn modelId="{E7FD3863-90C8-4E89-9561-40ED5CC72490}" srcId="{C20C3F92-98FA-4C39-B50A-0F539D6B7BE1}" destId="{34830C64-281A-4685-B38A-63D7E4270AC7}" srcOrd="1" destOrd="0" parTransId="{73766BD4-7B0B-4D66-B794-70C865F3CAB5}" sibTransId="{B0D373BF-38C7-4011-A9C5-EC243A0CCDC3}"/>
    <dgm:cxn modelId="{7561B145-4B4C-4E34-B669-B3FDE39FB465}" srcId="{34830C64-281A-4685-B38A-63D7E4270AC7}" destId="{29E47236-E3DD-4EA0-A137-AB890B76ECD6}" srcOrd="3" destOrd="0" parTransId="{6BD60CF1-6F94-4512-9A7C-7CC5A2570C2A}" sibTransId="{AE1595E4-CAA2-47EE-8E2A-45DA6E36BE4C}"/>
    <dgm:cxn modelId="{0E00006A-DC56-4AD7-8380-AF6B910C16F4}" type="presOf" srcId="{34830C64-281A-4685-B38A-63D7E4270AC7}" destId="{48F6AD35-8C12-4264-A26C-698DF1E82291}" srcOrd="0" destOrd="0" presId="urn:microsoft.com/office/officeart/2018/2/layout/IconLabelDescriptionList"/>
    <dgm:cxn modelId="{841B514B-B601-4536-AE57-4E7C3F17C991}" srcId="{34830C64-281A-4685-B38A-63D7E4270AC7}" destId="{E04E1630-7A2B-4DE3-B679-380C075B7BF5}" srcOrd="1" destOrd="0" parTransId="{B4605F9D-EE6C-4149-A5FE-BC2F13652E2D}" sibTransId="{4CA00D29-6320-46D6-A5F8-AC572DA284B0}"/>
    <dgm:cxn modelId="{80C30D73-1AC5-4608-8677-69C717211B32}" srcId="{C20C3F92-98FA-4C39-B50A-0F539D6B7BE1}" destId="{4040FA50-D772-40AC-B866-97A3E1394842}" srcOrd="3" destOrd="0" parTransId="{24C08940-E9B8-432A-BF90-D564E96A35D4}" sibTransId="{36A4D948-6930-4F89-8DCA-12CD83134CD1}"/>
    <dgm:cxn modelId="{477FEB53-8442-48E1-8C28-2192726085BA}" type="presOf" srcId="{E04E1630-7A2B-4DE3-B679-380C075B7BF5}" destId="{A1FFFEB9-DD19-424E-98DA-E5C70A2D863B}" srcOrd="0" destOrd="1" presId="urn:microsoft.com/office/officeart/2018/2/layout/IconLabelDescriptionList"/>
    <dgm:cxn modelId="{FB7B0E55-743C-4730-8F61-6E62102ED0C5}" type="presOf" srcId="{DD6BE408-BB8B-4DAB-A137-C10FBBDEFB83}" destId="{426C4F62-6030-47F6-903C-6F79ED2A4098}" srcOrd="0" destOrd="1" presId="urn:microsoft.com/office/officeart/2018/2/layout/IconLabelDescriptionList"/>
    <dgm:cxn modelId="{EB23BF55-71E9-486E-B994-3ECFE169E64E}" type="presOf" srcId="{6E0C0FAC-5A8B-4356-AE2E-BA6DCDDF0D8C}" destId="{23698E70-C889-4346-9540-751C40B17D8C}" srcOrd="0" destOrd="0" presId="urn:microsoft.com/office/officeart/2018/2/layout/IconLabelDescriptionList"/>
    <dgm:cxn modelId="{14931258-28E3-4B51-A56D-215760906352}" srcId="{97213741-A75C-4598-A118-C5420966C531}" destId="{97017744-1686-4970-AC5C-F85DCD50E4B1}" srcOrd="3" destOrd="0" parTransId="{EEA5C844-49D9-43A2-AC15-CA83E74864B4}" sibTransId="{9DC37D85-B20E-4AD5-B7B1-F9A71700FCEE}"/>
    <dgm:cxn modelId="{1E110C97-1300-46D0-B77D-6AF1552F4007}" type="presOf" srcId="{B1B77E71-263E-4E17-81C3-E867752C3520}" destId="{E35D32C6-F482-4F1F-8E44-50F0F1EDC3BC}" srcOrd="0" destOrd="3" presId="urn:microsoft.com/office/officeart/2018/2/layout/IconLabelDescriptionList"/>
    <dgm:cxn modelId="{D64C8398-20C4-4F90-B5A4-CDAFF3DC004C}" srcId="{4040FA50-D772-40AC-B866-97A3E1394842}" destId="{2567849A-9E8B-48E6-BB3F-B0E6BAA3DBD2}" srcOrd="1" destOrd="0" parTransId="{D4832C44-1A6B-4BAD-BB5B-E32042257B24}" sibTransId="{1E11C791-2D7D-4258-B621-6B2FEB5745E1}"/>
    <dgm:cxn modelId="{574839A4-0D96-4818-9000-D882FCE45AB6}" srcId="{4040FA50-D772-40AC-B866-97A3E1394842}" destId="{4F166B6B-A2AC-46E1-B7D5-232D5AC5FE5A}" srcOrd="2" destOrd="0" parTransId="{8CD5BFE1-8326-420E-872D-8D9AA7DBA095}" sibTransId="{D23BAB84-87B1-48E6-A9B9-387470378CCE}"/>
    <dgm:cxn modelId="{9AEE15A5-F235-4C08-B9D4-B67A562E0C01}" type="presOf" srcId="{C20C3F92-98FA-4C39-B50A-0F539D6B7BE1}" destId="{C27A0159-ECBE-4AF9-B4CE-35224091A78C}" srcOrd="0" destOrd="0" presId="urn:microsoft.com/office/officeart/2018/2/layout/IconLabelDescriptionList"/>
    <dgm:cxn modelId="{B94E32A5-59B2-4DFC-B80D-0E321A9055D6}" srcId="{34830C64-281A-4685-B38A-63D7E4270AC7}" destId="{4B4C8206-E5E3-4F76-B120-3DF1DDA41857}" srcOrd="0" destOrd="0" parTransId="{924CEC5C-D389-49B3-9B96-FA9DF2C2643D}" sibTransId="{8A0011D5-76F7-4F2D-BBE6-468D48C56ACB}"/>
    <dgm:cxn modelId="{F82658A5-43D7-4504-B90B-DF310DAAB6F9}" srcId="{4040FA50-D772-40AC-B866-97A3E1394842}" destId="{79978593-7D7D-407E-84B0-C0A80C47D6FD}" srcOrd="0" destOrd="0" parTransId="{EDEDDE95-0707-459F-A3EE-62526A54A0A1}" sibTransId="{E2E9205D-ACFF-4B91-A16D-FDCD3F109C69}"/>
    <dgm:cxn modelId="{3ECA2BA9-7E8A-42B2-BCBC-BD1D2BBFF54D}" type="presOf" srcId="{4F166B6B-A2AC-46E1-B7D5-232D5AC5FE5A}" destId="{E35D32C6-F482-4F1F-8E44-50F0F1EDC3BC}" srcOrd="0" destOrd="2" presId="urn:microsoft.com/office/officeart/2018/2/layout/IconLabelDescriptionList"/>
    <dgm:cxn modelId="{9CBA55B0-1C01-49E2-8F09-7DCDD5C65164}" type="presOf" srcId="{7834AC35-995C-4CC2-9034-3AB55EF2049F}" destId="{E35D32C6-F482-4F1F-8E44-50F0F1EDC3BC}" srcOrd="0" destOrd="5" presId="urn:microsoft.com/office/officeart/2018/2/layout/IconLabelDescriptionList"/>
    <dgm:cxn modelId="{D149D1B4-E377-4032-AD72-E18937058C6D}" type="presOf" srcId="{1521EC9C-962C-4F2D-A657-B9445D78EDBA}" destId="{426C4F62-6030-47F6-903C-6F79ED2A4098}" srcOrd="0" destOrd="0" presId="urn:microsoft.com/office/officeart/2018/2/layout/IconLabelDescriptionList"/>
    <dgm:cxn modelId="{6C589CC7-9684-491B-91E7-6ADAD99E9591}" type="presOf" srcId="{97017744-1686-4970-AC5C-F85DCD50E4B1}" destId="{426C4F62-6030-47F6-903C-6F79ED2A4098}" srcOrd="0" destOrd="3" presId="urn:microsoft.com/office/officeart/2018/2/layout/IconLabelDescriptionList"/>
    <dgm:cxn modelId="{57E89FD3-86D8-4FBD-9899-47CB2C3407B6}" type="presOf" srcId="{97213741-A75C-4598-A118-C5420966C531}" destId="{A7428382-66DA-48DA-8E98-EF61EA55CA77}" srcOrd="0" destOrd="0" presId="urn:microsoft.com/office/officeart/2018/2/layout/IconLabelDescriptionList"/>
    <dgm:cxn modelId="{F19705DB-3096-467E-AB19-A7BCE8A8889D}" srcId="{C20C3F92-98FA-4C39-B50A-0F539D6B7BE1}" destId="{6E0C0FAC-5A8B-4356-AE2E-BA6DCDDF0D8C}" srcOrd="0" destOrd="0" parTransId="{749CDB24-FAC1-446F-A815-636CF8D4AB86}" sibTransId="{64D29DF2-BFAC-4DEA-AC57-DA8BC3FD916C}"/>
    <dgm:cxn modelId="{659BBDE1-BC12-44FB-8A2C-3284BD22931E}" srcId="{97213741-A75C-4598-A118-C5420966C531}" destId="{DD6BE408-BB8B-4DAB-A137-C10FBBDEFB83}" srcOrd="1" destOrd="0" parTransId="{6FAF42CA-E87E-4161-9B00-65ECD35F8F92}" sibTransId="{15029FD6-68AF-44E7-A5D3-D5B952D7FE38}"/>
    <dgm:cxn modelId="{75EE74E6-16BE-4E0E-AE99-D1FC19A33375}" srcId="{4040FA50-D772-40AC-B866-97A3E1394842}" destId="{B1B77E71-263E-4E17-81C3-E867752C3520}" srcOrd="3" destOrd="0" parTransId="{812C249D-F537-45DD-9F45-80F24480A26A}" sibTransId="{AFB83C62-8CC2-4E34-A037-2FAE4F5BC393}"/>
    <dgm:cxn modelId="{B72864E7-31BA-4B7F-9182-D07176C3574A}" type="presOf" srcId="{2D7BE82D-3429-47BC-B0B5-345CB3BE5E25}" destId="{E35D32C6-F482-4F1F-8E44-50F0F1EDC3BC}" srcOrd="0" destOrd="4" presId="urn:microsoft.com/office/officeart/2018/2/layout/IconLabelDescriptionList"/>
    <dgm:cxn modelId="{D02362F0-DAC6-4CEB-8FDD-E3506CED76FC}" srcId="{4040FA50-D772-40AC-B866-97A3E1394842}" destId="{7834AC35-995C-4CC2-9034-3AB55EF2049F}" srcOrd="5" destOrd="0" parTransId="{C813DA0C-ED00-4E31-A297-888A0F52E0FC}" sibTransId="{5D1192EC-FDE1-409B-8849-58C1B2548053}"/>
    <dgm:cxn modelId="{1D9BA4F4-ED16-4704-AF20-D52DEA5F341F}" type="presOf" srcId="{79978593-7D7D-407E-84B0-C0A80C47D6FD}" destId="{E35D32C6-F482-4F1F-8E44-50F0F1EDC3BC}" srcOrd="0" destOrd="0" presId="urn:microsoft.com/office/officeart/2018/2/layout/IconLabelDescriptionList"/>
    <dgm:cxn modelId="{240F7CFE-EA21-43B8-BF41-932923C5DFAA}" type="presOf" srcId="{2567849A-9E8B-48E6-BB3F-B0E6BAA3DBD2}" destId="{E35D32C6-F482-4F1F-8E44-50F0F1EDC3BC}" srcOrd="0" destOrd="1" presId="urn:microsoft.com/office/officeart/2018/2/layout/IconLabelDescriptionList"/>
    <dgm:cxn modelId="{F241158B-BDA4-4D2D-93F8-EEF7E0AFAD49}" type="presParOf" srcId="{C27A0159-ECBE-4AF9-B4CE-35224091A78C}" destId="{896E3391-BE61-478A-ACE8-631F2C4273E3}" srcOrd="0" destOrd="0" presId="urn:microsoft.com/office/officeart/2018/2/layout/IconLabelDescriptionList"/>
    <dgm:cxn modelId="{FC037116-A31A-4A33-BEC3-2B78DA602CEB}" type="presParOf" srcId="{896E3391-BE61-478A-ACE8-631F2C4273E3}" destId="{C5FFC5A7-59BE-41CC-9D74-A2026D2C7420}" srcOrd="0" destOrd="0" presId="urn:microsoft.com/office/officeart/2018/2/layout/IconLabelDescriptionList"/>
    <dgm:cxn modelId="{7276FE9D-CAE9-4F84-A8BD-94DE821DB987}" type="presParOf" srcId="{896E3391-BE61-478A-ACE8-631F2C4273E3}" destId="{415776F6-BDFB-417C-A7B3-2A45B5057F5B}" srcOrd="1" destOrd="0" presId="urn:microsoft.com/office/officeart/2018/2/layout/IconLabelDescriptionList"/>
    <dgm:cxn modelId="{C7FA3C3D-FC72-419A-B8A4-CFA212F6FCFB}" type="presParOf" srcId="{896E3391-BE61-478A-ACE8-631F2C4273E3}" destId="{23698E70-C889-4346-9540-751C40B17D8C}" srcOrd="2" destOrd="0" presId="urn:microsoft.com/office/officeart/2018/2/layout/IconLabelDescriptionList"/>
    <dgm:cxn modelId="{30B4A308-471A-43ED-BEAB-DE02D3055637}" type="presParOf" srcId="{896E3391-BE61-478A-ACE8-631F2C4273E3}" destId="{D663E2DC-1E96-48FC-B5E5-E2F45FAC6E45}" srcOrd="3" destOrd="0" presId="urn:microsoft.com/office/officeart/2018/2/layout/IconLabelDescriptionList"/>
    <dgm:cxn modelId="{0DD852E8-8FCC-4957-814A-C50BC16BBAFF}" type="presParOf" srcId="{896E3391-BE61-478A-ACE8-631F2C4273E3}" destId="{7C195AF4-50ED-4E4F-867F-FB5C1447B4F5}" srcOrd="4" destOrd="0" presId="urn:microsoft.com/office/officeart/2018/2/layout/IconLabelDescriptionList"/>
    <dgm:cxn modelId="{408FD40F-0C38-4D96-880A-BD6BE17F529C}" type="presParOf" srcId="{C27A0159-ECBE-4AF9-B4CE-35224091A78C}" destId="{DF85D5DC-C087-400E-8E8F-F60A93F8A765}" srcOrd="1" destOrd="0" presId="urn:microsoft.com/office/officeart/2018/2/layout/IconLabelDescriptionList"/>
    <dgm:cxn modelId="{7A1004D9-EDFA-4C59-B461-207BBC20CB76}" type="presParOf" srcId="{C27A0159-ECBE-4AF9-B4CE-35224091A78C}" destId="{F9D1A8F2-5E07-41E5-B1C4-0BFF138DD0CF}" srcOrd="2" destOrd="0" presId="urn:microsoft.com/office/officeart/2018/2/layout/IconLabelDescriptionList"/>
    <dgm:cxn modelId="{0AB7BB97-F3B1-4698-B77A-D65067981D88}" type="presParOf" srcId="{F9D1A8F2-5E07-41E5-B1C4-0BFF138DD0CF}" destId="{FE046C55-F77F-430D-BCDD-BE60B68E954A}" srcOrd="0" destOrd="0" presId="urn:microsoft.com/office/officeart/2018/2/layout/IconLabelDescriptionList"/>
    <dgm:cxn modelId="{C0142927-F279-4944-AB89-1F6273D96B49}" type="presParOf" srcId="{F9D1A8F2-5E07-41E5-B1C4-0BFF138DD0CF}" destId="{CA94CE74-F02F-4AD0-ADB1-607D248ED8C6}" srcOrd="1" destOrd="0" presId="urn:microsoft.com/office/officeart/2018/2/layout/IconLabelDescriptionList"/>
    <dgm:cxn modelId="{AA36DE4C-F4EB-4F4C-B325-C2919E4B7043}" type="presParOf" srcId="{F9D1A8F2-5E07-41E5-B1C4-0BFF138DD0CF}" destId="{48F6AD35-8C12-4264-A26C-698DF1E82291}" srcOrd="2" destOrd="0" presId="urn:microsoft.com/office/officeart/2018/2/layout/IconLabelDescriptionList"/>
    <dgm:cxn modelId="{26538127-52AE-4118-986E-49D1AC8C448A}" type="presParOf" srcId="{F9D1A8F2-5E07-41E5-B1C4-0BFF138DD0CF}" destId="{D5659523-C40B-4F3E-B4C2-D25BC5640CDB}" srcOrd="3" destOrd="0" presId="urn:microsoft.com/office/officeart/2018/2/layout/IconLabelDescriptionList"/>
    <dgm:cxn modelId="{D6C376B1-5074-46ED-8B7C-E395FEEE6074}" type="presParOf" srcId="{F9D1A8F2-5E07-41E5-B1C4-0BFF138DD0CF}" destId="{A1FFFEB9-DD19-424E-98DA-E5C70A2D863B}" srcOrd="4" destOrd="0" presId="urn:microsoft.com/office/officeart/2018/2/layout/IconLabelDescriptionList"/>
    <dgm:cxn modelId="{8A49DD99-D6F7-437D-A16E-734324E4BC3D}" type="presParOf" srcId="{C27A0159-ECBE-4AF9-B4CE-35224091A78C}" destId="{79ED5B20-CF51-46AF-A668-665F8E2DB97A}" srcOrd="3" destOrd="0" presId="urn:microsoft.com/office/officeart/2018/2/layout/IconLabelDescriptionList"/>
    <dgm:cxn modelId="{A6D4349C-D5AC-4655-964F-BADCC1140B3E}" type="presParOf" srcId="{C27A0159-ECBE-4AF9-B4CE-35224091A78C}" destId="{60747E00-4E48-46D3-BDBF-A46446FEE7F2}" srcOrd="4" destOrd="0" presId="urn:microsoft.com/office/officeart/2018/2/layout/IconLabelDescriptionList"/>
    <dgm:cxn modelId="{910001BA-60AD-48E3-ABD8-36CA688452F3}" type="presParOf" srcId="{60747E00-4E48-46D3-BDBF-A46446FEE7F2}" destId="{5A84F4AA-B714-4E70-9426-28F1BB85F5CD}" srcOrd="0" destOrd="0" presId="urn:microsoft.com/office/officeart/2018/2/layout/IconLabelDescriptionList"/>
    <dgm:cxn modelId="{3164D28D-69A7-4353-9A66-FEF476FAA109}" type="presParOf" srcId="{60747E00-4E48-46D3-BDBF-A46446FEE7F2}" destId="{9752D0A4-B3E8-4919-9346-ECB2B8BEBCE6}" srcOrd="1" destOrd="0" presId="urn:microsoft.com/office/officeart/2018/2/layout/IconLabelDescriptionList"/>
    <dgm:cxn modelId="{F23726D3-0594-4E65-8A67-68C60E4F439E}" type="presParOf" srcId="{60747E00-4E48-46D3-BDBF-A46446FEE7F2}" destId="{A7428382-66DA-48DA-8E98-EF61EA55CA77}" srcOrd="2" destOrd="0" presId="urn:microsoft.com/office/officeart/2018/2/layout/IconLabelDescriptionList"/>
    <dgm:cxn modelId="{644CFCDC-E9E4-44BE-919F-5894038D7ECC}" type="presParOf" srcId="{60747E00-4E48-46D3-BDBF-A46446FEE7F2}" destId="{DB1DC7FE-18B2-4834-8C21-8953A2717B94}" srcOrd="3" destOrd="0" presId="urn:microsoft.com/office/officeart/2018/2/layout/IconLabelDescriptionList"/>
    <dgm:cxn modelId="{6C3F2DA2-5BA1-49FC-80AF-8CCB5F2AA88E}" type="presParOf" srcId="{60747E00-4E48-46D3-BDBF-A46446FEE7F2}" destId="{426C4F62-6030-47F6-903C-6F79ED2A4098}" srcOrd="4" destOrd="0" presId="urn:microsoft.com/office/officeart/2018/2/layout/IconLabelDescriptionList"/>
    <dgm:cxn modelId="{1CC64D89-1054-483C-BA53-819C070EBD84}" type="presParOf" srcId="{C27A0159-ECBE-4AF9-B4CE-35224091A78C}" destId="{E32AB96A-7FBB-4BC5-9297-146F0850B337}" srcOrd="5" destOrd="0" presId="urn:microsoft.com/office/officeart/2018/2/layout/IconLabelDescriptionList"/>
    <dgm:cxn modelId="{698915B9-3912-49D2-BEE0-41B01B8CD621}" type="presParOf" srcId="{C27A0159-ECBE-4AF9-B4CE-35224091A78C}" destId="{A016DAF5-34B2-488E-9B8D-64C47088D877}" srcOrd="6" destOrd="0" presId="urn:microsoft.com/office/officeart/2018/2/layout/IconLabelDescriptionList"/>
    <dgm:cxn modelId="{6FB2BE56-B851-4B4F-805E-5CFA5A09EB80}" type="presParOf" srcId="{A016DAF5-34B2-488E-9B8D-64C47088D877}" destId="{4168ED20-FBBE-421C-B26B-35B54795B8C7}" srcOrd="0" destOrd="0" presId="urn:microsoft.com/office/officeart/2018/2/layout/IconLabelDescriptionList"/>
    <dgm:cxn modelId="{8B57A43E-B42F-498C-AFB7-6F94C7CDF088}" type="presParOf" srcId="{A016DAF5-34B2-488E-9B8D-64C47088D877}" destId="{FE0F5D76-9C70-4494-A149-8B265BB46A9D}" srcOrd="1" destOrd="0" presId="urn:microsoft.com/office/officeart/2018/2/layout/IconLabelDescriptionList"/>
    <dgm:cxn modelId="{BFEFFC94-9C69-4E80-B35C-4DA40ADBFF16}" type="presParOf" srcId="{A016DAF5-34B2-488E-9B8D-64C47088D877}" destId="{DAB4989C-781B-4C52-9AAD-B23E7027BA76}" srcOrd="2" destOrd="0" presId="urn:microsoft.com/office/officeart/2018/2/layout/IconLabelDescriptionList"/>
    <dgm:cxn modelId="{993DE92A-69E6-4827-AD63-2614D7098BCA}" type="presParOf" srcId="{A016DAF5-34B2-488E-9B8D-64C47088D877}" destId="{B8772D7F-CFB5-4FD0-AEC7-C8953E075824}" srcOrd="3" destOrd="0" presId="urn:microsoft.com/office/officeart/2018/2/layout/IconLabelDescriptionList"/>
    <dgm:cxn modelId="{DC120F7C-5169-4B8C-BD19-8FCECEF197AB}" type="presParOf" srcId="{A016DAF5-34B2-488E-9B8D-64C47088D877}" destId="{E35D32C6-F482-4F1F-8E44-50F0F1EDC3B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0C3F92-98FA-4C39-B50A-0F539D6B7BE1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0C0FAC-5A8B-4356-AE2E-BA6DCDDF0D8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Clear, consistent and transparent communication</a:t>
          </a:r>
        </a:p>
      </dgm:t>
    </dgm:pt>
    <dgm:pt modelId="{749CDB24-FAC1-446F-A815-636CF8D4AB86}" type="parTrans" cxnId="{F19705DB-3096-467E-AB19-A7BCE8A8889D}">
      <dgm:prSet/>
      <dgm:spPr/>
      <dgm:t>
        <a:bodyPr/>
        <a:lstStyle/>
        <a:p>
          <a:endParaRPr lang="en-US"/>
        </a:p>
      </dgm:t>
    </dgm:pt>
    <dgm:pt modelId="{64D29DF2-BFAC-4DEA-AC57-DA8BC3FD916C}" type="sibTrans" cxnId="{F19705DB-3096-467E-AB19-A7BCE8A8889D}">
      <dgm:prSet/>
      <dgm:spPr/>
      <dgm:t>
        <a:bodyPr/>
        <a:lstStyle/>
        <a:p>
          <a:endParaRPr lang="en-US"/>
        </a:p>
      </dgm:t>
    </dgm:pt>
    <dgm:pt modelId="{34830C64-281A-4685-B38A-63D7E4270AC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Rapid response – moments, not hours</a:t>
          </a:r>
        </a:p>
      </dgm:t>
    </dgm:pt>
    <dgm:pt modelId="{73766BD4-7B0B-4D66-B794-70C865F3CAB5}" type="parTrans" cxnId="{E7FD3863-90C8-4E89-9561-40ED5CC72490}">
      <dgm:prSet/>
      <dgm:spPr/>
      <dgm:t>
        <a:bodyPr/>
        <a:lstStyle/>
        <a:p>
          <a:endParaRPr lang="en-US"/>
        </a:p>
      </dgm:t>
    </dgm:pt>
    <dgm:pt modelId="{B0D373BF-38C7-4011-A9C5-EC243A0CCDC3}" type="sibTrans" cxnId="{E7FD3863-90C8-4E89-9561-40ED5CC72490}">
      <dgm:prSet/>
      <dgm:spPr/>
      <dgm:t>
        <a:bodyPr/>
        <a:lstStyle/>
        <a:p>
          <a:endParaRPr lang="en-US"/>
        </a:p>
      </dgm:t>
    </dgm:pt>
    <dgm:pt modelId="{E04E1630-7A2B-4DE3-B679-380C075B7B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Predictable updates and resources </a:t>
          </a:r>
          <a:r>
            <a:rPr lang="en-US" sz="1800" i="1" dirty="0"/>
            <a:t>(website, number to call, daily update)</a:t>
          </a:r>
          <a:r>
            <a:rPr lang="en-US" sz="1800" dirty="0"/>
            <a:t> helps create order in times of chaos</a:t>
          </a:r>
        </a:p>
      </dgm:t>
    </dgm:pt>
    <dgm:pt modelId="{B4605F9D-EE6C-4149-A5FE-BC2F13652E2D}" type="parTrans" cxnId="{841B514B-B601-4536-AE57-4E7C3F17C991}">
      <dgm:prSet/>
      <dgm:spPr/>
      <dgm:t>
        <a:bodyPr/>
        <a:lstStyle/>
        <a:p>
          <a:endParaRPr lang="en-US"/>
        </a:p>
      </dgm:t>
    </dgm:pt>
    <dgm:pt modelId="{4CA00D29-6320-46D6-A5F8-AC572DA284B0}" type="sibTrans" cxnId="{841B514B-B601-4536-AE57-4E7C3F17C991}">
      <dgm:prSet/>
      <dgm:spPr/>
      <dgm:t>
        <a:bodyPr/>
        <a:lstStyle/>
        <a:p>
          <a:endParaRPr lang="en-US"/>
        </a:p>
      </dgm:t>
    </dgm:pt>
    <dgm:pt modelId="{29E47236-E3DD-4EA0-A137-AB890B76EC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Frequent, scheduled public updates and internal briefings</a:t>
          </a:r>
        </a:p>
      </dgm:t>
    </dgm:pt>
    <dgm:pt modelId="{6BD60CF1-6F94-4512-9A7C-7CC5A2570C2A}" type="parTrans" cxnId="{7561B145-4B4C-4E34-B669-B3FDE39FB465}">
      <dgm:prSet/>
      <dgm:spPr/>
      <dgm:t>
        <a:bodyPr/>
        <a:lstStyle/>
        <a:p>
          <a:endParaRPr lang="en-US"/>
        </a:p>
      </dgm:t>
    </dgm:pt>
    <dgm:pt modelId="{AE1595E4-CAA2-47EE-8E2A-45DA6E36BE4C}" type="sibTrans" cxnId="{7561B145-4B4C-4E34-B669-B3FDE39FB465}">
      <dgm:prSet/>
      <dgm:spPr/>
      <dgm:t>
        <a:bodyPr/>
        <a:lstStyle/>
        <a:p>
          <a:endParaRPr lang="en-US"/>
        </a:p>
      </dgm:t>
    </dgm:pt>
    <dgm:pt modelId="{97213741-A75C-4598-A118-C5420966C531}">
      <dgm:prSet phldr="0"/>
      <dgm:spPr/>
      <dgm:t>
        <a:bodyPr/>
        <a:lstStyle/>
        <a:p>
          <a:pPr rtl="0">
            <a:lnSpc>
              <a:spcPct val="100000"/>
            </a:lnSpc>
            <a:defRPr b="1"/>
          </a:pPr>
          <a:r>
            <a:rPr lang="en-US" b="1"/>
            <a:t>Community - first communications</a:t>
          </a:r>
        </a:p>
      </dgm:t>
    </dgm:pt>
    <dgm:pt modelId="{BF1C966A-8D61-4D56-8465-28B5C712607A}" type="parTrans" cxnId="{0DAB2B62-F2F7-468F-9B7D-C73C9702D1D2}">
      <dgm:prSet/>
      <dgm:spPr/>
      <dgm:t>
        <a:bodyPr/>
        <a:lstStyle/>
        <a:p>
          <a:endParaRPr lang="en-US"/>
        </a:p>
      </dgm:t>
    </dgm:pt>
    <dgm:pt modelId="{A61FA71D-4A94-49AB-AAE8-7D3D69160D7E}" type="sibTrans" cxnId="{0DAB2B62-F2F7-468F-9B7D-C73C9702D1D2}">
      <dgm:prSet/>
      <dgm:spPr/>
      <dgm:t>
        <a:bodyPr/>
        <a:lstStyle/>
        <a:p>
          <a:endParaRPr lang="en-US"/>
        </a:p>
      </dgm:t>
    </dgm:pt>
    <dgm:pt modelId="{DD6BE408-BB8B-4DAB-A137-C10FBBDEFB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We prioritize communicating to our campus community first. We want them to receive important information from us first rather than the news. </a:t>
          </a:r>
        </a:p>
      </dgm:t>
    </dgm:pt>
    <dgm:pt modelId="{6FAF42CA-E87E-4161-9B00-65ECD35F8F92}" type="parTrans" cxnId="{659BBDE1-BC12-44FB-8A2C-3284BD22931E}">
      <dgm:prSet/>
      <dgm:spPr/>
      <dgm:t>
        <a:bodyPr/>
        <a:lstStyle/>
        <a:p>
          <a:endParaRPr lang="en-US"/>
        </a:p>
      </dgm:t>
    </dgm:pt>
    <dgm:pt modelId="{15029FD6-68AF-44E7-A5D3-D5B952D7FE38}" type="sibTrans" cxnId="{659BBDE1-BC12-44FB-8A2C-3284BD22931E}">
      <dgm:prSet/>
      <dgm:spPr/>
      <dgm:t>
        <a:bodyPr/>
        <a:lstStyle/>
        <a:p>
          <a:endParaRPr lang="en-US"/>
        </a:p>
      </dgm:t>
    </dgm:pt>
    <dgm:pt modelId="{97017744-1686-4970-AC5C-F85DCD50E4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This helps maintain trust and establishes the institution as the source for information.</a:t>
          </a:r>
        </a:p>
      </dgm:t>
    </dgm:pt>
    <dgm:pt modelId="{EEA5C844-49D9-43A2-AC15-CA83E74864B4}" type="parTrans" cxnId="{14931258-28E3-4B51-A56D-215760906352}">
      <dgm:prSet/>
      <dgm:spPr/>
      <dgm:t>
        <a:bodyPr/>
        <a:lstStyle/>
        <a:p>
          <a:endParaRPr lang="en-US"/>
        </a:p>
      </dgm:t>
    </dgm:pt>
    <dgm:pt modelId="{9DC37D85-B20E-4AD5-B7B1-F9A71700FCEE}" type="sibTrans" cxnId="{14931258-28E3-4B51-A56D-215760906352}">
      <dgm:prSet/>
      <dgm:spPr/>
      <dgm:t>
        <a:bodyPr/>
        <a:lstStyle/>
        <a:p>
          <a:endParaRPr lang="en-US"/>
        </a:p>
      </dgm:t>
    </dgm:pt>
    <dgm:pt modelId="{4040FA50-D772-40AC-B866-97A3E139484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rial"/>
            </a:rPr>
            <a:t>Procedures/ Sensitivity for death and injury </a:t>
          </a:r>
          <a:r>
            <a:rPr lang="en-US"/>
            <a:t>notifications</a:t>
          </a:r>
        </a:p>
      </dgm:t>
    </dgm:pt>
    <dgm:pt modelId="{24C08940-E9B8-432A-BF90-D564E96A35D4}" type="parTrans" cxnId="{80C30D73-1AC5-4608-8677-69C717211B32}">
      <dgm:prSet/>
      <dgm:spPr/>
      <dgm:t>
        <a:bodyPr/>
        <a:lstStyle/>
        <a:p>
          <a:endParaRPr lang="en-US"/>
        </a:p>
      </dgm:t>
    </dgm:pt>
    <dgm:pt modelId="{36A4D948-6930-4F89-8DCA-12CD83134CD1}" type="sibTrans" cxnId="{80C30D73-1AC5-4608-8677-69C717211B32}">
      <dgm:prSet/>
      <dgm:spPr/>
      <dgm:t>
        <a:bodyPr/>
        <a:lstStyle/>
        <a:p>
          <a:endParaRPr lang="en-US"/>
        </a:p>
      </dgm:t>
    </dgm:pt>
    <dgm:pt modelId="{2567849A-9E8B-48E6-BB3F-B0E6BAA3DB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Speaking with a family first; then the individual’s affiliated college, office or other group affiliations before ever confirming anything publicly.</a:t>
          </a:r>
        </a:p>
      </dgm:t>
    </dgm:pt>
    <dgm:pt modelId="{D4832C44-1A6B-4BAD-BB5B-E32042257B24}" type="parTrans" cxnId="{D64C8398-20C4-4F90-B5A4-CDAFF3DC004C}">
      <dgm:prSet/>
      <dgm:spPr/>
      <dgm:t>
        <a:bodyPr/>
        <a:lstStyle/>
        <a:p>
          <a:endParaRPr lang="en-US"/>
        </a:p>
      </dgm:t>
    </dgm:pt>
    <dgm:pt modelId="{1E11C791-2D7D-4258-B621-6B2FEB5745E1}" type="sibTrans" cxnId="{D64C8398-20C4-4F90-B5A4-CDAFF3DC004C}">
      <dgm:prSet/>
      <dgm:spPr/>
      <dgm:t>
        <a:bodyPr/>
        <a:lstStyle/>
        <a:p>
          <a:endParaRPr lang="en-US"/>
        </a:p>
      </dgm:t>
    </dgm:pt>
    <dgm:pt modelId="{B1B77E71-263E-4E17-81C3-E867752C35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Privacy laws also often impact what we will share</a:t>
          </a:r>
        </a:p>
      </dgm:t>
    </dgm:pt>
    <dgm:pt modelId="{812C249D-F537-45DD-9F45-80F24480A26A}" type="parTrans" cxnId="{75EE74E6-16BE-4E0E-AE99-D1FC19A33375}">
      <dgm:prSet/>
      <dgm:spPr/>
      <dgm:t>
        <a:bodyPr/>
        <a:lstStyle/>
        <a:p>
          <a:endParaRPr lang="en-US"/>
        </a:p>
      </dgm:t>
    </dgm:pt>
    <dgm:pt modelId="{AFB83C62-8CC2-4E34-A037-2FAE4F5BC393}" type="sibTrans" cxnId="{75EE74E6-16BE-4E0E-AE99-D1FC19A33375}">
      <dgm:prSet/>
      <dgm:spPr/>
      <dgm:t>
        <a:bodyPr/>
        <a:lstStyle/>
        <a:p>
          <a:endParaRPr lang="en-US"/>
        </a:p>
      </dgm:t>
    </dgm:pt>
    <dgm:pt modelId="{7834AC35-995C-4CC2-9034-3AB55EF204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If a mass casualty incident: in coordination with police, hospital, family before confirming publicly</a:t>
          </a:r>
        </a:p>
      </dgm:t>
    </dgm:pt>
    <dgm:pt modelId="{C813DA0C-ED00-4E31-A297-888A0F52E0FC}" type="parTrans" cxnId="{D02362F0-DAC6-4CEB-8FDD-E3506CED76FC}">
      <dgm:prSet/>
      <dgm:spPr/>
      <dgm:t>
        <a:bodyPr/>
        <a:lstStyle/>
        <a:p>
          <a:endParaRPr lang="en-US"/>
        </a:p>
      </dgm:t>
    </dgm:pt>
    <dgm:pt modelId="{5D1192EC-FDE1-409B-8849-58C1B2548053}" type="sibTrans" cxnId="{D02362F0-DAC6-4CEB-8FDD-E3506CED76FC}">
      <dgm:prSet/>
      <dgm:spPr/>
      <dgm:t>
        <a:bodyPr/>
        <a:lstStyle/>
        <a:p>
          <a:endParaRPr lang="en-US"/>
        </a:p>
      </dgm:t>
    </dgm:pt>
    <dgm:pt modelId="{FD14306C-A77E-4464-ADB7-518E5C7EEDC7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1800" dirty="0">
            <a:latin typeface="Arial"/>
          </a:endParaRPr>
        </a:p>
      </dgm:t>
    </dgm:pt>
    <dgm:pt modelId="{4D37602D-FF84-46C5-AFB2-36CEB379FB8A}" type="parTrans" cxnId="{BE373F5C-EB9F-44BA-B61D-A90B979B20BF}">
      <dgm:prSet/>
      <dgm:spPr/>
      <dgm:t>
        <a:bodyPr/>
        <a:lstStyle/>
        <a:p>
          <a:endParaRPr lang="en-US"/>
        </a:p>
      </dgm:t>
    </dgm:pt>
    <dgm:pt modelId="{43D9F281-C80D-40B0-B076-C8358EB2EB1A}" type="sibTrans" cxnId="{BE373F5C-EB9F-44BA-B61D-A90B979B20BF}">
      <dgm:prSet/>
      <dgm:spPr/>
      <dgm:t>
        <a:bodyPr/>
        <a:lstStyle/>
        <a:p>
          <a:endParaRPr lang="en-US"/>
        </a:p>
      </dgm:t>
    </dgm:pt>
    <dgm:pt modelId="{55B2409F-12CB-4C81-AC14-958C8C7D3CC1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1800">
            <a:latin typeface="Arial"/>
          </a:endParaRPr>
        </a:p>
      </dgm:t>
    </dgm:pt>
    <dgm:pt modelId="{79A948D3-914B-4B66-A82B-8C351C010DB5}" type="parTrans" cxnId="{ED037B0D-FAFF-4126-BA74-95263F6F1BF4}">
      <dgm:prSet/>
      <dgm:spPr/>
      <dgm:t>
        <a:bodyPr/>
        <a:lstStyle/>
        <a:p>
          <a:endParaRPr lang="en-US"/>
        </a:p>
      </dgm:t>
    </dgm:pt>
    <dgm:pt modelId="{3F587BFE-7A89-40EB-9F38-6C727D9C8A4D}" type="sibTrans" cxnId="{ED037B0D-FAFF-4126-BA74-95263F6F1BF4}">
      <dgm:prSet/>
      <dgm:spPr/>
      <dgm:t>
        <a:bodyPr/>
        <a:lstStyle/>
        <a:p>
          <a:endParaRPr lang="en-US"/>
        </a:p>
      </dgm:t>
    </dgm:pt>
    <dgm:pt modelId="{4F166B6B-A2AC-46E1-B7D5-232D5AC5FE5A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1400">
            <a:latin typeface="Arial"/>
          </a:endParaRPr>
        </a:p>
      </dgm:t>
    </dgm:pt>
    <dgm:pt modelId="{8CD5BFE1-8326-420E-872D-8D9AA7DBA095}" type="parTrans" cxnId="{574839A4-0D96-4818-9000-D882FCE45AB6}">
      <dgm:prSet/>
      <dgm:spPr/>
      <dgm:t>
        <a:bodyPr/>
        <a:lstStyle/>
        <a:p>
          <a:endParaRPr lang="en-US"/>
        </a:p>
      </dgm:t>
    </dgm:pt>
    <dgm:pt modelId="{D23BAB84-87B1-48E6-A9B9-387470378CCE}" type="sibTrans" cxnId="{574839A4-0D96-4818-9000-D882FCE45AB6}">
      <dgm:prSet/>
      <dgm:spPr/>
      <dgm:t>
        <a:bodyPr/>
        <a:lstStyle/>
        <a:p>
          <a:endParaRPr lang="en-US"/>
        </a:p>
      </dgm:t>
    </dgm:pt>
    <dgm:pt modelId="{2D7BE82D-3429-47BC-B0B5-345CB3BE5E25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1400">
            <a:latin typeface="Arial"/>
          </a:endParaRPr>
        </a:p>
      </dgm:t>
    </dgm:pt>
    <dgm:pt modelId="{3F41E42D-260A-49DD-959B-CDE7E6A99C89}" type="parTrans" cxnId="{E817A408-6EAD-4BF5-B9A3-689C175157C7}">
      <dgm:prSet/>
      <dgm:spPr/>
      <dgm:t>
        <a:bodyPr/>
        <a:lstStyle/>
        <a:p>
          <a:endParaRPr lang="en-US"/>
        </a:p>
      </dgm:t>
    </dgm:pt>
    <dgm:pt modelId="{7C534BA0-19FA-4254-9566-6C7A62D281F6}" type="sibTrans" cxnId="{E817A408-6EAD-4BF5-B9A3-689C175157C7}">
      <dgm:prSet/>
      <dgm:spPr/>
      <dgm:t>
        <a:bodyPr/>
        <a:lstStyle/>
        <a:p>
          <a:endParaRPr lang="en-US"/>
        </a:p>
      </dgm:t>
    </dgm:pt>
    <dgm:pt modelId="{4B4C8206-E5E3-4F76-B120-3DF1DDA41857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1800" dirty="0">
            <a:latin typeface="Arial"/>
          </a:endParaRPr>
        </a:p>
      </dgm:t>
    </dgm:pt>
    <dgm:pt modelId="{924CEC5C-D389-49B3-9B96-FA9DF2C2643D}" type="parTrans" cxnId="{B94E32A5-59B2-4DFC-B80D-0E321A9055D6}">
      <dgm:prSet/>
      <dgm:spPr/>
      <dgm:t>
        <a:bodyPr/>
        <a:lstStyle/>
        <a:p>
          <a:endParaRPr lang="en-US"/>
        </a:p>
      </dgm:t>
    </dgm:pt>
    <dgm:pt modelId="{8A0011D5-76F7-4F2D-BBE6-468D48C56ACB}" type="sibTrans" cxnId="{B94E32A5-59B2-4DFC-B80D-0E321A9055D6}">
      <dgm:prSet/>
      <dgm:spPr/>
      <dgm:t>
        <a:bodyPr/>
        <a:lstStyle/>
        <a:p>
          <a:endParaRPr lang="en-US"/>
        </a:p>
      </dgm:t>
    </dgm:pt>
    <dgm:pt modelId="{1521EC9C-962C-4F2D-A657-B9445D78EDBA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1800">
            <a:latin typeface="Arial"/>
          </a:endParaRPr>
        </a:p>
      </dgm:t>
    </dgm:pt>
    <dgm:pt modelId="{FD6BD653-3823-40BB-9F80-FCE371A8BBAC}" type="parTrans" cxnId="{40DFA82C-9445-4A1C-B2C2-C62679FC9F55}">
      <dgm:prSet/>
      <dgm:spPr/>
      <dgm:t>
        <a:bodyPr/>
        <a:lstStyle/>
        <a:p>
          <a:endParaRPr lang="en-US"/>
        </a:p>
      </dgm:t>
    </dgm:pt>
    <dgm:pt modelId="{E31B2AC1-45BB-4298-BEEB-918915AEC22C}" type="sibTrans" cxnId="{40DFA82C-9445-4A1C-B2C2-C62679FC9F55}">
      <dgm:prSet/>
      <dgm:spPr/>
      <dgm:t>
        <a:bodyPr/>
        <a:lstStyle/>
        <a:p>
          <a:endParaRPr lang="en-US"/>
        </a:p>
      </dgm:t>
    </dgm:pt>
    <dgm:pt modelId="{79978593-7D7D-407E-84B0-C0A80C47D6FD}">
      <dgm:prSet phldr="0" custT="1"/>
      <dgm:spPr/>
      <dgm:t>
        <a:bodyPr/>
        <a:lstStyle/>
        <a:p>
          <a:pPr rtl="0">
            <a:lnSpc>
              <a:spcPct val="100000"/>
            </a:lnSpc>
          </a:pPr>
          <a:endParaRPr lang="en-US" sz="1400">
            <a:latin typeface="Arial"/>
          </a:endParaRPr>
        </a:p>
      </dgm:t>
    </dgm:pt>
    <dgm:pt modelId="{EDEDDE95-0707-459F-A3EE-62526A54A0A1}" type="parTrans" cxnId="{F82658A5-43D7-4504-B90B-DF310DAAB6F9}">
      <dgm:prSet/>
      <dgm:spPr/>
      <dgm:t>
        <a:bodyPr/>
        <a:lstStyle/>
        <a:p>
          <a:endParaRPr lang="en-US"/>
        </a:p>
      </dgm:t>
    </dgm:pt>
    <dgm:pt modelId="{E2E9205D-ACFF-4B91-A16D-FDCD3F109C69}" type="sibTrans" cxnId="{F82658A5-43D7-4504-B90B-DF310DAAB6F9}">
      <dgm:prSet/>
      <dgm:spPr/>
      <dgm:t>
        <a:bodyPr/>
        <a:lstStyle/>
        <a:p>
          <a:endParaRPr lang="en-US"/>
        </a:p>
      </dgm:t>
    </dgm:pt>
    <dgm:pt modelId="{C27A0159-ECBE-4AF9-B4CE-35224091A78C}" type="pres">
      <dgm:prSet presAssocID="{C20C3F92-98FA-4C39-B50A-0F539D6B7BE1}" presName="root" presStyleCnt="0">
        <dgm:presLayoutVars>
          <dgm:dir/>
          <dgm:resizeHandles val="exact"/>
        </dgm:presLayoutVars>
      </dgm:prSet>
      <dgm:spPr/>
    </dgm:pt>
    <dgm:pt modelId="{896E3391-BE61-478A-ACE8-631F2C4273E3}" type="pres">
      <dgm:prSet presAssocID="{6E0C0FAC-5A8B-4356-AE2E-BA6DCDDF0D8C}" presName="compNode" presStyleCnt="0"/>
      <dgm:spPr/>
    </dgm:pt>
    <dgm:pt modelId="{C5FFC5A7-59BE-41CC-9D74-A2026D2C7420}" type="pres">
      <dgm:prSet presAssocID="{6E0C0FAC-5A8B-4356-AE2E-BA6DCDDF0D8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15776F6-BDFB-417C-A7B3-2A45B5057F5B}" type="pres">
      <dgm:prSet presAssocID="{6E0C0FAC-5A8B-4356-AE2E-BA6DCDDF0D8C}" presName="iconSpace" presStyleCnt="0"/>
      <dgm:spPr/>
    </dgm:pt>
    <dgm:pt modelId="{23698E70-C889-4346-9540-751C40B17D8C}" type="pres">
      <dgm:prSet presAssocID="{6E0C0FAC-5A8B-4356-AE2E-BA6DCDDF0D8C}" presName="parTx" presStyleLbl="revTx" presStyleIdx="0" presStyleCnt="8">
        <dgm:presLayoutVars>
          <dgm:chMax val="0"/>
          <dgm:chPref val="0"/>
        </dgm:presLayoutVars>
      </dgm:prSet>
      <dgm:spPr/>
    </dgm:pt>
    <dgm:pt modelId="{D663E2DC-1E96-48FC-B5E5-E2F45FAC6E45}" type="pres">
      <dgm:prSet presAssocID="{6E0C0FAC-5A8B-4356-AE2E-BA6DCDDF0D8C}" presName="txSpace" presStyleCnt="0"/>
      <dgm:spPr/>
    </dgm:pt>
    <dgm:pt modelId="{7C195AF4-50ED-4E4F-867F-FB5C1447B4F5}" type="pres">
      <dgm:prSet presAssocID="{6E0C0FAC-5A8B-4356-AE2E-BA6DCDDF0D8C}" presName="desTx" presStyleLbl="revTx" presStyleIdx="1" presStyleCnt="8">
        <dgm:presLayoutVars/>
      </dgm:prSet>
      <dgm:spPr/>
    </dgm:pt>
    <dgm:pt modelId="{DF85D5DC-C087-400E-8E8F-F60A93F8A765}" type="pres">
      <dgm:prSet presAssocID="{64D29DF2-BFAC-4DEA-AC57-DA8BC3FD916C}" presName="sibTrans" presStyleCnt="0"/>
      <dgm:spPr/>
    </dgm:pt>
    <dgm:pt modelId="{F9D1A8F2-5E07-41E5-B1C4-0BFF138DD0CF}" type="pres">
      <dgm:prSet presAssocID="{34830C64-281A-4685-B38A-63D7E4270AC7}" presName="compNode" presStyleCnt="0"/>
      <dgm:spPr/>
    </dgm:pt>
    <dgm:pt modelId="{FE046C55-F77F-430D-BCDD-BE60B68E954A}" type="pres">
      <dgm:prSet presAssocID="{34830C64-281A-4685-B38A-63D7E4270AC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CA94CE74-F02F-4AD0-ADB1-607D248ED8C6}" type="pres">
      <dgm:prSet presAssocID="{34830C64-281A-4685-B38A-63D7E4270AC7}" presName="iconSpace" presStyleCnt="0"/>
      <dgm:spPr/>
    </dgm:pt>
    <dgm:pt modelId="{48F6AD35-8C12-4264-A26C-698DF1E82291}" type="pres">
      <dgm:prSet presAssocID="{34830C64-281A-4685-B38A-63D7E4270AC7}" presName="parTx" presStyleLbl="revTx" presStyleIdx="2" presStyleCnt="8">
        <dgm:presLayoutVars>
          <dgm:chMax val="0"/>
          <dgm:chPref val="0"/>
        </dgm:presLayoutVars>
      </dgm:prSet>
      <dgm:spPr/>
    </dgm:pt>
    <dgm:pt modelId="{D5659523-C40B-4F3E-B4C2-D25BC5640CDB}" type="pres">
      <dgm:prSet presAssocID="{34830C64-281A-4685-B38A-63D7E4270AC7}" presName="txSpace" presStyleCnt="0"/>
      <dgm:spPr/>
    </dgm:pt>
    <dgm:pt modelId="{A1FFFEB9-DD19-424E-98DA-E5C70A2D863B}" type="pres">
      <dgm:prSet presAssocID="{34830C64-281A-4685-B38A-63D7E4270AC7}" presName="desTx" presStyleLbl="revTx" presStyleIdx="3" presStyleCnt="8" custLinFactNeighborX="-370" custLinFactNeighborY="-1811">
        <dgm:presLayoutVars/>
      </dgm:prSet>
      <dgm:spPr/>
    </dgm:pt>
    <dgm:pt modelId="{79ED5B20-CF51-46AF-A668-665F8E2DB97A}" type="pres">
      <dgm:prSet presAssocID="{B0D373BF-38C7-4011-A9C5-EC243A0CCDC3}" presName="sibTrans" presStyleCnt="0"/>
      <dgm:spPr/>
    </dgm:pt>
    <dgm:pt modelId="{60747E00-4E48-46D3-BDBF-A46446FEE7F2}" type="pres">
      <dgm:prSet presAssocID="{97213741-A75C-4598-A118-C5420966C531}" presName="compNode" presStyleCnt="0"/>
      <dgm:spPr/>
    </dgm:pt>
    <dgm:pt modelId="{5A84F4AA-B714-4E70-9426-28F1BB85F5CD}" type="pres">
      <dgm:prSet presAssocID="{97213741-A75C-4598-A118-C5420966C53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9752D0A4-B3E8-4919-9346-ECB2B8BEBCE6}" type="pres">
      <dgm:prSet presAssocID="{97213741-A75C-4598-A118-C5420966C531}" presName="iconSpace" presStyleCnt="0"/>
      <dgm:spPr/>
    </dgm:pt>
    <dgm:pt modelId="{A7428382-66DA-48DA-8E98-EF61EA55CA77}" type="pres">
      <dgm:prSet presAssocID="{97213741-A75C-4598-A118-C5420966C531}" presName="parTx" presStyleLbl="revTx" presStyleIdx="4" presStyleCnt="8">
        <dgm:presLayoutVars>
          <dgm:chMax val="0"/>
          <dgm:chPref val="0"/>
        </dgm:presLayoutVars>
      </dgm:prSet>
      <dgm:spPr/>
    </dgm:pt>
    <dgm:pt modelId="{DB1DC7FE-18B2-4834-8C21-8953A2717B94}" type="pres">
      <dgm:prSet presAssocID="{97213741-A75C-4598-A118-C5420966C531}" presName="txSpace" presStyleCnt="0"/>
      <dgm:spPr/>
    </dgm:pt>
    <dgm:pt modelId="{426C4F62-6030-47F6-903C-6F79ED2A4098}" type="pres">
      <dgm:prSet presAssocID="{97213741-A75C-4598-A118-C5420966C531}" presName="desTx" presStyleLbl="revTx" presStyleIdx="5" presStyleCnt="8" custLinFactNeighborY="-2278">
        <dgm:presLayoutVars/>
      </dgm:prSet>
      <dgm:spPr/>
    </dgm:pt>
    <dgm:pt modelId="{E32AB96A-7FBB-4BC5-9297-146F0850B337}" type="pres">
      <dgm:prSet presAssocID="{A61FA71D-4A94-49AB-AAE8-7D3D69160D7E}" presName="sibTrans" presStyleCnt="0"/>
      <dgm:spPr/>
    </dgm:pt>
    <dgm:pt modelId="{A016DAF5-34B2-488E-9B8D-64C47088D877}" type="pres">
      <dgm:prSet presAssocID="{4040FA50-D772-40AC-B866-97A3E1394842}" presName="compNode" presStyleCnt="0"/>
      <dgm:spPr/>
    </dgm:pt>
    <dgm:pt modelId="{4168ED20-FBBE-421C-B26B-35B54795B8C7}" type="pres">
      <dgm:prSet presAssocID="{4040FA50-D772-40AC-B866-97A3E139484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FE0F5D76-9C70-4494-A149-8B265BB46A9D}" type="pres">
      <dgm:prSet presAssocID="{4040FA50-D772-40AC-B866-97A3E1394842}" presName="iconSpace" presStyleCnt="0"/>
      <dgm:spPr/>
    </dgm:pt>
    <dgm:pt modelId="{DAB4989C-781B-4C52-9AAD-B23E7027BA76}" type="pres">
      <dgm:prSet presAssocID="{4040FA50-D772-40AC-B866-97A3E1394842}" presName="parTx" presStyleLbl="revTx" presStyleIdx="6" presStyleCnt="8">
        <dgm:presLayoutVars>
          <dgm:chMax val="0"/>
          <dgm:chPref val="0"/>
        </dgm:presLayoutVars>
      </dgm:prSet>
      <dgm:spPr/>
    </dgm:pt>
    <dgm:pt modelId="{B8772D7F-CFB5-4FD0-AEC7-C8953E075824}" type="pres">
      <dgm:prSet presAssocID="{4040FA50-D772-40AC-B866-97A3E1394842}" presName="txSpace" presStyleCnt="0"/>
      <dgm:spPr/>
    </dgm:pt>
    <dgm:pt modelId="{E35D32C6-F482-4F1F-8E44-50F0F1EDC3BC}" type="pres">
      <dgm:prSet presAssocID="{4040FA50-D772-40AC-B866-97A3E1394842}" presName="desTx" presStyleLbl="revTx" presStyleIdx="7" presStyleCnt="8" custLinFactNeighborY="-2444">
        <dgm:presLayoutVars/>
      </dgm:prSet>
      <dgm:spPr/>
    </dgm:pt>
  </dgm:ptLst>
  <dgm:cxnLst>
    <dgm:cxn modelId="{E817A408-6EAD-4BF5-B9A3-689C175157C7}" srcId="{4040FA50-D772-40AC-B866-97A3E1394842}" destId="{2D7BE82D-3429-47BC-B0B5-345CB3BE5E25}" srcOrd="4" destOrd="0" parTransId="{3F41E42D-260A-49DD-959B-CDE7E6A99C89}" sibTransId="{7C534BA0-19FA-4254-9566-6C7A62D281F6}"/>
    <dgm:cxn modelId="{ED037B0D-FAFF-4126-BA74-95263F6F1BF4}" srcId="{97213741-A75C-4598-A118-C5420966C531}" destId="{55B2409F-12CB-4C81-AC14-958C8C7D3CC1}" srcOrd="2" destOrd="0" parTransId="{79A948D3-914B-4B66-A82B-8C351C010DB5}" sibTransId="{3F587BFE-7A89-40EB-9F38-6C727D9C8A4D}"/>
    <dgm:cxn modelId="{8496B70E-0C09-4531-BE7B-3395136B2721}" type="presOf" srcId="{55B2409F-12CB-4C81-AC14-958C8C7D3CC1}" destId="{426C4F62-6030-47F6-903C-6F79ED2A4098}" srcOrd="0" destOrd="2" presId="urn:microsoft.com/office/officeart/2018/2/layout/IconLabelDescriptionList"/>
    <dgm:cxn modelId="{F9D8051E-7021-4A92-B245-000586EDCDC8}" type="presOf" srcId="{FD14306C-A77E-4464-ADB7-518E5C7EEDC7}" destId="{A1FFFEB9-DD19-424E-98DA-E5C70A2D863B}" srcOrd="0" destOrd="2" presId="urn:microsoft.com/office/officeart/2018/2/layout/IconLabelDescriptionList"/>
    <dgm:cxn modelId="{AF94CA1F-4538-47B6-BE43-18F490258403}" type="presOf" srcId="{4040FA50-D772-40AC-B866-97A3E1394842}" destId="{DAB4989C-781B-4C52-9AAD-B23E7027BA76}" srcOrd="0" destOrd="0" presId="urn:microsoft.com/office/officeart/2018/2/layout/IconLabelDescriptionList"/>
    <dgm:cxn modelId="{40DFA82C-9445-4A1C-B2C2-C62679FC9F55}" srcId="{97213741-A75C-4598-A118-C5420966C531}" destId="{1521EC9C-962C-4F2D-A657-B9445D78EDBA}" srcOrd="0" destOrd="0" parTransId="{FD6BD653-3823-40BB-9F80-FCE371A8BBAC}" sibTransId="{E31B2AC1-45BB-4298-BEEB-918915AEC22C}"/>
    <dgm:cxn modelId="{BE373F5C-EB9F-44BA-B61D-A90B979B20BF}" srcId="{34830C64-281A-4685-B38A-63D7E4270AC7}" destId="{FD14306C-A77E-4464-ADB7-518E5C7EEDC7}" srcOrd="2" destOrd="0" parTransId="{4D37602D-FF84-46C5-AFB2-36CEB379FB8A}" sibTransId="{43D9F281-C80D-40B0-B076-C8358EB2EB1A}"/>
    <dgm:cxn modelId="{92AAAA5F-CB3E-46D7-8ABF-AE73108BE2BC}" type="presOf" srcId="{29E47236-E3DD-4EA0-A137-AB890B76ECD6}" destId="{A1FFFEB9-DD19-424E-98DA-E5C70A2D863B}" srcOrd="0" destOrd="3" presId="urn:microsoft.com/office/officeart/2018/2/layout/IconLabelDescriptionList"/>
    <dgm:cxn modelId="{0DAB2B62-F2F7-468F-9B7D-C73C9702D1D2}" srcId="{C20C3F92-98FA-4C39-B50A-0F539D6B7BE1}" destId="{97213741-A75C-4598-A118-C5420966C531}" srcOrd="2" destOrd="0" parTransId="{BF1C966A-8D61-4D56-8465-28B5C712607A}" sibTransId="{A61FA71D-4A94-49AB-AAE8-7D3D69160D7E}"/>
    <dgm:cxn modelId="{FC8DEB42-110E-489B-990B-D8A1C94A3FD9}" type="presOf" srcId="{4B4C8206-E5E3-4F76-B120-3DF1DDA41857}" destId="{A1FFFEB9-DD19-424E-98DA-E5C70A2D863B}" srcOrd="0" destOrd="0" presId="urn:microsoft.com/office/officeart/2018/2/layout/IconLabelDescriptionList"/>
    <dgm:cxn modelId="{E7FD3863-90C8-4E89-9561-40ED5CC72490}" srcId="{C20C3F92-98FA-4C39-B50A-0F539D6B7BE1}" destId="{34830C64-281A-4685-B38A-63D7E4270AC7}" srcOrd="1" destOrd="0" parTransId="{73766BD4-7B0B-4D66-B794-70C865F3CAB5}" sibTransId="{B0D373BF-38C7-4011-A9C5-EC243A0CCDC3}"/>
    <dgm:cxn modelId="{7561B145-4B4C-4E34-B669-B3FDE39FB465}" srcId="{34830C64-281A-4685-B38A-63D7E4270AC7}" destId="{29E47236-E3DD-4EA0-A137-AB890B76ECD6}" srcOrd="3" destOrd="0" parTransId="{6BD60CF1-6F94-4512-9A7C-7CC5A2570C2A}" sibTransId="{AE1595E4-CAA2-47EE-8E2A-45DA6E36BE4C}"/>
    <dgm:cxn modelId="{0E00006A-DC56-4AD7-8380-AF6B910C16F4}" type="presOf" srcId="{34830C64-281A-4685-B38A-63D7E4270AC7}" destId="{48F6AD35-8C12-4264-A26C-698DF1E82291}" srcOrd="0" destOrd="0" presId="urn:microsoft.com/office/officeart/2018/2/layout/IconLabelDescriptionList"/>
    <dgm:cxn modelId="{841B514B-B601-4536-AE57-4E7C3F17C991}" srcId="{34830C64-281A-4685-B38A-63D7E4270AC7}" destId="{E04E1630-7A2B-4DE3-B679-380C075B7BF5}" srcOrd="1" destOrd="0" parTransId="{B4605F9D-EE6C-4149-A5FE-BC2F13652E2D}" sibTransId="{4CA00D29-6320-46D6-A5F8-AC572DA284B0}"/>
    <dgm:cxn modelId="{80C30D73-1AC5-4608-8677-69C717211B32}" srcId="{C20C3F92-98FA-4C39-B50A-0F539D6B7BE1}" destId="{4040FA50-D772-40AC-B866-97A3E1394842}" srcOrd="3" destOrd="0" parTransId="{24C08940-E9B8-432A-BF90-D564E96A35D4}" sibTransId="{36A4D948-6930-4F89-8DCA-12CD83134CD1}"/>
    <dgm:cxn modelId="{477FEB53-8442-48E1-8C28-2192726085BA}" type="presOf" srcId="{E04E1630-7A2B-4DE3-B679-380C075B7BF5}" destId="{A1FFFEB9-DD19-424E-98DA-E5C70A2D863B}" srcOrd="0" destOrd="1" presId="urn:microsoft.com/office/officeart/2018/2/layout/IconLabelDescriptionList"/>
    <dgm:cxn modelId="{FB7B0E55-743C-4730-8F61-6E62102ED0C5}" type="presOf" srcId="{DD6BE408-BB8B-4DAB-A137-C10FBBDEFB83}" destId="{426C4F62-6030-47F6-903C-6F79ED2A4098}" srcOrd="0" destOrd="1" presId="urn:microsoft.com/office/officeart/2018/2/layout/IconLabelDescriptionList"/>
    <dgm:cxn modelId="{EB23BF55-71E9-486E-B994-3ECFE169E64E}" type="presOf" srcId="{6E0C0FAC-5A8B-4356-AE2E-BA6DCDDF0D8C}" destId="{23698E70-C889-4346-9540-751C40B17D8C}" srcOrd="0" destOrd="0" presId="urn:microsoft.com/office/officeart/2018/2/layout/IconLabelDescriptionList"/>
    <dgm:cxn modelId="{14931258-28E3-4B51-A56D-215760906352}" srcId="{97213741-A75C-4598-A118-C5420966C531}" destId="{97017744-1686-4970-AC5C-F85DCD50E4B1}" srcOrd="3" destOrd="0" parTransId="{EEA5C844-49D9-43A2-AC15-CA83E74864B4}" sibTransId="{9DC37D85-B20E-4AD5-B7B1-F9A71700FCEE}"/>
    <dgm:cxn modelId="{1E110C97-1300-46D0-B77D-6AF1552F4007}" type="presOf" srcId="{B1B77E71-263E-4E17-81C3-E867752C3520}" destId="{E35D32C6-F482-4F1F-8E44-50F0F1EDC3BC}" srcOrd="0" destOrd="3" presId="urn:microsoft.com/office/officeart/2018/2/layout/IconLabelDescriptionList"/>
    <dgm:cxn modelId="{D64C8398-20C4-4F90-B5A4-CDAFF3DC004C}" srcId="{4040FA50-D772-40AC-B866-97A3E1394842}" destId="{2567849A-9E8B-48E6-BB3F-B0E6BAA3DBD2}" srcOrd="1" destOrd="0" parTransId="{D4832C44-1A6B-4BAD-BB5B-E32042257B24}" sibTransId="{1E11C791-2D7D-4258-B621-6B2FEB5745E1}"/>
    <dgm:cxn modelId="{574839A4-0D96-4818-9000-D882FCE45AB6}" srcId="{4040FA50-D772-40AC-B866-97A3E1394842}" destId="{4F166B6B-A2AC-46E1-B7D5-232D5AC5FE5A}" srcOrd="2" destOrd="0" parTransId="{8CD5BFE1-8326-420E-872D-8D9AA7DBA095}" sibTransId="{D23BAB84-87B1-48E6-A9B9-387470378CCE}"/>
    <dgm:cxn modelId="{9AEE15A5-F235-4C08-B9D4-B67A562E0C01}" type="presOf" srcId="{C20C3F92-98FA-4C39-B50A-0F539D6B7BE1}" destId="{C27A0159-ECBE-4AF9-B4CE-35224091A78C}" srcOrd="0" destOrd="0" presId="urn:microsoft.com/office/officeart/2018/2/layout/IconLabelDescriptionList"/>
    <dgm:cxn modelId="{B94E32A5-59B2-4DFC-B80D-0E321A9055D6}" srcId="{34830C64-281A-4685-B38A-63D7E4270AC7}" destId="{4B4C8206-E5E3-4F76-B120-3DF1DDA41857}" srcOrd="0" destOrd="0" parTransId="{924CEC5C-D389-49B3-9B96-FA9DF2C2643D}" sibTransId="{8A0011D5-76F7-4F2D-BBE6-468D48C56ACB}"/>
    <dgm:cxn modelId="{F82658A5-43D7-4504-B90B-DF310DAAB6F9}" srcId="{4040FA50-D772-40AC-B866-97A3E1394842}" destId="{79978593-7D7D-407E-84B0-C0A80C47D6FD}" srcOrd="0" destOrd="0" parTransId="{EDEDDE95-0707-459F-A3EE-62526A54A0A1}" sibTransId="{E2E9205D-ACFF-4B91-A16D-FDCD3F109C69}"/>
    <dgm:cxn modelId="{3ECA2BA9-7E8A-42B2-BCBC-BD1D2BBFF54D}" type="presOf" srcId="{4F166B6B-A2AC-46E1-B7D5-232D5AC5FE5A}" destId="{E35D32C6-F482-4F1F-8E44-50F0F1EDC3BC}" srcOrd="0" destOrd="2" presId="urn:microsoft.com/office/officeart/2018/2/layout/IconLabelDescriptionList"/>
    <dgm:cxn modelId="{9CBA55B0-1C01-49E2-8F09-7DCDD5C65164}" type="presOf" srcId="{7834AC35-995C-4CC2-9034-3AB55EF2049F}" destId="{E35D32C6-F482-4F1F-8E44-50F0F1EDC3BC}" srcOrd="0" destOrd="5" presId="urn:microsoft.com/office/officeart/2018/2/layout/IconLabelDescriptionList"/>
    <dgm:cxn modelId="{D149D1B4-E377-4032-AD72-E18937058C6D}" type="presOf" srcId="{1521EC9C-962C-4F2D-A657-B9445D78EDBA}" destId="{426C4F62-6030-47F6-903C-6F79ED2A4098}" srcOrd="0" destOrd="0" presId="urn:microsoft.com/office/officeart/2018/2/layout/IconLabelDescriptionList"/>
    <dgm:cxn modelId="{6C589CC7-9684-491B-91E7-6ADAD99E9591}" type="presOf" srcId="{97017744-1686-4970-AC5C-F85DCD50E4B1}" destId="{426C4F62-6030-47F6-903C-6F79ED2A4098}" srcOrd="0" destOrd="3" presId="urn:microsoft.com/office/officeart/2018/2/layout/IconLabelDescriptionList"/>
    <dgm:cxn modelId="{57E89FD3-86D8-4FBD-9899-47CB2C3407B6}" type="presOf" srcId="{97213741-A75C-4598-A118-C5420966C531}" destId="{A7428382-66DA-48DA-8E98-EF61EA55CA77}" srcOrd="0" destOrd="0" presId="urn:microsoft.com/office/officeart/2018/2/layout/IconLabelDescriptionList"/>
    <dgm:cxn modelId="{F19705DB-3096-467E-AB19-A7BCE8A8889D}" srcId="{C20C3F92-98FA-4C39-B50A-0F539D6B7BE1}" destId="{6E0C0FAC-5A8B-4356-AE2E-BA6DCDDF0D8C}" srcOrd="0" destOrd="0" parTransId="{749CDB24-FAC1-446F-A815-636CF8D4AB86}" sibTransId="{64D29DF2-BFAC-4DEA-AC57-DA8BC3FD916C}"/>
    <dgm:cxn modelId="{659BBDE1-BC12-44FB-8A2C-3284BD22931E}" srcId="{97213741-A75C-4598-A118-C5420966C531}" destId="{DD6BE408-BB8B-4DAB-A137-C10FBBDEFB83}" srcOrd="1" destOrd="0" parTransId="{6FAF42CA-E87E-4161-9B00-65ECD35F8F92}" sibTransId="{15029FD6-68AF-44E7-A5D3-D5B952D7FE38}"/>
    <dgm:cxn modelId="{75EE74E6-16BE-4E0E-AE99-D1FC19A33375}" srcId="{4040FA50-D772-40AC-B866-97A3E1394842}" destId="{B1B77E71-263E-4E17-81C3-E867752C3520}" srcOrd="3" destOrd="0" parTransId="{812C249D-F537-45DD-9F45-80F24480A26A}" sibTransId="{AFB83C62-8CC2-4E34-A037-2FAE4F5BC393}"/>
    <dgm:cxn modelId="{B72864E7-31BA-4B7F-9182-D07176C3574A}" type="presOf" srcId="{2D7BE82D-3429-47BC-B0B5-345CB3BE5E25}" destId="{E35D32C6-F482-4F1F-8E44-50F0F1EDC3BC}" srcOrd="0" destOrd="4" presId="urn:microsoft.com/office/officeart/2018/2/layout/IconLabelDescriptionList"/>
    <dgm:cxn modelId="{D02362F0-DAC6-4CEB-8FDD-E3506CED76FC}" srcId="{4040FA50-D772-40AC-B866-97A3E1394842}" destId="{7834AC35-995C-4CC2-9034-3AB55EF2049F}" srcOrd="5" destOrd="0" parTransId="{C813DA0C-ED00-4E31-A297-888A0F52E0FC}" sibTransId="{5D1192EC-FDE1-409B-8849-58C1B2548053}"/>
    <dgm:cxn modelId="{1D9BA4F4-ED16-4704-AF20-D52DEA5F341F}" type="presOf" srcId="{79978593-7D7D-407E-84B0-C0A80C47D6FD}" destId="{E35D32C6-F482-4F1F-8E44-50F0F1EDC3BC}" srcOrd="0" destOrd="0" presId="urn:microsoft.com/office/officeart/2018/2/layout/IconLabelDescriptionList"/>
    <dgm:cxn modelId="{240F7CFE-EA21-43B8-BF41-932923C5DFAA}" type="presOf" srcId="{2567849A-9E8B-48E6-BB3F-B0E6BAA3DBD2}" destId="{E35D32C6-F482-4F1F-8E44-50F0F1EDC3BC}" srcOrd="0" destOrd="1" presId="urn:microsoft.com/office/officeart/2018/2/layout/IconLabelDescriptionList"/>
    <dgm:cxn modelId="{F241158B-BDA4-4D2D-93F8-EEF7E0AFAD49}" type="presParOf" srcId="{C27A0159-ECBE-4AF9-B4CE-35224091A78C}" destId="{896E3391-BE61-478A-ACE8-631F2C4273E3}" srcOrd="0" destOrd="0" presId="urn:microsoft.com/office/officeart/2018/2/layout/IconLabelDescriptionList"/>
    <dgm:cxn modelId="{FC037116-A31A-4A33-BEC3-2B78DA602CEB}" type="presParOf" srcId="{896E3391-BE61-478A-ACE8-631F2C4273E3}" destId="{C5FFC5A7-59BE-41CC-9D74-A2026D2C7420}" srcOrd="0" destOrd="0" presId="urn:microsoft.com/office/officeart/2018/2/layout/IconLabelDescriptionList"/>
    <dgm:cxn modelId="{7276FE9D-CAE9-4F84-A8BD-94DE821DB987}" type="presParOf" srcId="{896E3391-BE61-478A-ACE8-631F2C4273E3}" destId="{415776F6-BDFB-417C-A7B3-2A45B5057F5B}" srcOrd="1" destOrd="0" presId="urn:microsoft.com/office/officeart/2018/2/layout/IconLabelDescriptionList"/>
    <dgm:cxn modelId="{C7FA3C3D-FC72-419A-B8A4-CFA212F6FCFB}" type="presParOf" srcId="{896E3391-BE61-478A-ACE8-631F2C4273E3}" destId="{23698E70-C889-4346-9540-751C40B17D8C}" srcOrd="2" destOrd="0" presId="urn:microsoft.com/office/officeart/2018/2/layout/IconLabelDescriptionList"/>
    <dgm:cxn modelId="{30B4A308-471A-43ED-BEAB-DE02D3055637}" type="presParOf" srcId="{896E3391-BE61-478A-ACE8-631F2C4273E3}" destId="{D663E2DC-1E96-48FC-B5E5-E2F45FAC6E45}" srcOrd="3" destOrd="0" presId="urn:microsoft.com/office/officeart/2018/2/layout/IconLabelDescriptionList"/>
    <dgm:cxn modelId="{0DD852E8-8FCC-4957-814A-C50BC16BBAFF}" type="presParOf" srcId="{896E3391-BE61-478A-ACE8-631F2C4273E3}" destId="{7C195AF4-50ED-4E4F-867F-FB5C1447B4F5}" srcOrd="4" destOrd="0" presId="urn:microsoft.com/office/officeart/2018/2/layout/IconLabelDescriptionList"/>
    <dgm:cxn modelId="{408FD40F-0C38-4D96-880A-BD6BE17F529C}" type="presParOf" srcId="{C27A0159-ECBE-4AF9-B4CE-35224091A78C}" destId="{DF85D5DC-C087-400E-8E8F-F60A93F8A765}" srcOrd="1" destOrd="0" presId="urn:microsoft.com/office/officeart/2018/2/layout/IconLabelDescriptionList"/>
    <dgm:cxn modelId="{7A1004D9-EDFA-4C59-B461-207BBC20CB76}" type="presParOf" srcId="{C27A0159-ECBE-4AF9-B4CE-35224091A78C}" destId="{F9D1A8F2-5E07-41E5-B1C4-0BFF138DD0CF}" srcOrd="2" destOrd="0" presId="urn:microsoft.com/office/officeart/2018/2/layout/IconLabelDescriptionList"/>
    <dgm:cxn modelId="{0AB7BB97-F3B1-4698-B77A-D65067981D88}" type="presParOf" srcId="{F9D1A8F2-5E07-41E5-B1C4-0BFF138DD0CF}" destId="{FE046C55-F77F-430D-BCDD-BE60B68E954A}" srcOrd="0" destOrd="0" presId="urn:microsoft.com/office/officeart/2018/2/layout/IconLabelDescriptionList"/>
    <dgm:cxn modelId="{C0142927-F279-4944-AB89-1F6273D96B49}" type="presParOf" srcId="{F9D1A8F2-5E07-41E5-B1C4-0BFF138DD0CF}" destId="{CA94CE74-F02F-4AD0-ADB1-607D248ED8C6}" srcOrd="1" destOrd="0" presId="urn:microsoft.com/office/officeart/2018/2/layout/IconLabelDescriptionList"/>
    <dgm:cxn modelId="{AA36DE4C-F4EB-4F4C-B325-C2919E4B7043}" type="presParOf" srcId="{F9D1A8F2-5E07-41E5-B1C4-0BFF138DD0CF}" destId="{48F6AD35-8C12-4264-A26C-698DF1E82291}" srcOrd="2" destOrd="0" presId="urn:microsoft.com/office/officeart/2018/2/layout/IconLabelDescriptionList"/>
    <dgm:cxn modelId="{26538127-52AE-4118-986E-49D1AC8C448A}" type="presParOf" srcId="{F9D1A8F2-5E07-41E5-B1C4-0BFF138DD0CF}" destId="{D5659523-C40B-4F3E-B4C2-D25BC5640CDB}" srcOrd="3" destOrd="0" presId="urn:microsoft.com/office/officeart/2018/2/layout/IconLabelDescriptionList"/>
    <dgm:cxn modelId="{D6C376B1-5074-46ED-8B7C-E395FEEE6074}" type="presParOf" srcId="{F9D1A8F2-5E07-41E5-B1C4-0BFF138DD0CF}" destId="{A1FFFEB9-DD19-424E-98DA-E5C70A2D863B}" srcOrd="4" destOrd="0" presId="urn:microsoft.com/office/officeart/2018/2/layout/IconLabelDescriptionList"/>
    <dgm:cxn modelId="{8A49DD99-D6F7-437D-A16E-734324E4BC3D}" type="presParOf" srcId="{C27A0159-ECBE-4AF9-B4CE-35224091A78C}" destId="{79ED5B20-CF51-46AF-A668-665F8E2DB97A}" srcOrd="3" destOrd="0" presId="urn:microsoft.com/office/officeart/2018/2/layout/IconLabelDescriptionList"/>
    <dgm:cxn modelId="{A6D4349C-D5AC-4655-964F-BADCC1140B3E}" type="presParOf" srcId="{C27A0159-ECBE-4AF9-B4CE-35224091A78C}" destId="{60747E00-4E48-46D3-BDBF-A46446FEE7F2}" srcOrd="4" destOrd="0" presId="urn:microsoft.com/office/officeart/2018/2/layout/IconLabelDescriptionList"/>
    <dgm:cxn modelId="{910001BA-60AD-48E3-ABD8-36CA688452F3}" type="presParOf" srcId="{60747E00-4E48-46D3-BDBF-A46446FEE7F2}" destId="{5A84F4AA-B714-4E70-9426-28F1BB85F5CD}" srcOrd="0" destOrd="0" presId="urn:microsoft.com/office/officeart/2018/2/layout/IconLabelDescriptionList"/>
    <dgm:cxn modelId="{3164D28D-69A7-4353-9A66-FEF476FAA109}" type="presParOf" srcId="{60747E00-4E48-46D3-BDBF-A46446FEE7F2}" destId="{9752D0A4-B3E8-4919-9346-ECB2B8BEBCE6}" srcOrd="1" destOrd="0" presId="urn:microsoft.com/office/officeart/2018/2/layout/IconLabelDescriptionList"/>
    <dgm:cxn modelId="{F23726D3-0594-4E65-8A67-68C60E4F439E}" type="presParOf" srcId="{60747E00-4E48-46D3-BDBF-A46446FEE7F2}" destId="{A7428382-66DA-48DA-8E98-EF61EA55CA77}" srcOrd="2" destOrd="0" presId="urn:microsoft.com/office/officeart/2018/2/layout/IconLabelDescriptionList"/>
    <dgm:cxn modelId="{644CFCDC-E9E4-44BE-919F-5894038D7ECC}" type="presParOf" srcId="{60747E00-4E48-46D3-BDBF-A46446FEE7F2}" destId="{DB1DC7FE-18B2-4834-8C21-8953A2717B94}" srcOrd="3" destOrd="0" presId="urn:microsoft.com/office/officeart/2018/2/layout/IconLabelDescriptionList"/>
    <dgm:cxn modelId="{6C3F2DA2-5BA1-49FC-80AF-8CCB5F2AA88E}" type="presParOf" srcId="{60747E00-4E48-46D3-BDBF-A46446FEE7F2}" destId="{426C4F62-6030-47F6-903C-6F79ED2A4098}" srcOrd="4" destOrd="0" presId="urn:microsoft.com/office/officeart/2018/2/layout/IconLabelDescriptionList"/>
    <dgm:cxn modelId="{1CC64D89-1054-483C-BA53-819C070EBD84}" type="presParOf" srcId="{C27A0159-ECBE-4AF9-B4CE-35224091A78C}" destId="{E32AB96A-7FBB-4BC5-9297-146F0850B337}" srcOrd="5" destOrd="0" presId="urn:microsoft.com/office/officeart/2018/2/layout/IconLabelDescriptionList"/>
    <dgm:cxn modelId="{698915B9-3912-49D2-BEE0-41B01B8CD621}" type="presParOf" srcId="{C27A0159-ECBE-4AF9-B4CE-35224091A78C}" destId="{A016DAF5-34B2-488E-9B8D-64C47088D877}" srcOrd="6" destOrd="0" presId="urn:microsoft.com/office/officeart/2018/2/layout/IconLabelDescriptionList"/>
    <dgm:cxn modelId="{6FB2BE56-B851-4B4F-805E-5CFA5A09EB80}" type="presParOf" srcId="{A016DAF5-34B2-488E-9B8D-64C47088D877}" destId="{4168ED20-FBBE-421C-B26B-35B54795B8C7}" srcOrd="0" destOrd="0" presId="urn:microsoft.com/office/officeart/2018/2/layout/IconLabelDescriptionList"/>
    <dgm:cxn modelId="{8B57A43E-B42F-498C-AFB7-6F94C7CDF088}" type="presParOf" srcId="{A016DAF5-34B2-488E-9B8D-64C47088D877}" destId="{FE0F5D76-9C70-4494-A149-8B265BB46A9D}" srcOrd="1" destOrd="0" presId="urn:microsoft.com/office/officeart/2018/2/layout/IconLabelDescriptionList"/>
    <dgm:cxn modelId="{BFEFFC94-9C69-4E80-B35C-4DA40ADBFF16}" type="presParOf" srcId="{A016DAF5-34B2-488E-9B8D-64C47088D877}" destId="{DAB4989C-781B-4C52-9AAD-B23E7027BA76}" srcOrd="2" destOrd="0" presId="urn:microsoft.com/office/officeart/2018/2/layout/IconLabelDescriptionList"/>
    <dgm:cxn modelId="{993DE92A-69E6-4827-AD63-2614D7098BCA}" type="presParOf" srcId="{A016DAF5-34B2-488E-9B8D-64C47088D877}" destId="{B8772D7F-CFB5-4FD0-AEC7-C8953E075824}" srcOrd="3" destOrd="0" presId="urn:microsoft.com/office/officeart/2018/2/layout/IconLabelDescriptionList"/>
    <dgm:cxn modelId="{DC120F7C-5169-4B8C-BD19-8FCECEF197AB}" type="presParOf" srcId="{A016DAF5-34B2-488E-9B8D-64C47088D877}" destId="{E35D32C6-F482-4F1F-8E44-50F0F1EDC3B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C3F92-98FA-4C39-B50A-0F539D6B7BE1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0C0FAC-5A8B-4356-AE2E-BA6DCDDF0D8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Clear, consistent and transparent communication</a:t>
          </a:r>
        </a:p>
      </dgm:t>
    </dgm:pt>
    <dgm:pt modelId="{749CDB24-FAC1-446F-A815-636CF8D4AB86}" type="parTrans" cxnId="{F19705DB-3096-467E-AB19-A7BCE8A8889D}">
      <dgm:prSet/>
      <dgm:spPr/>
      <dgm:t>
        <a:bodyPr/>
        <a:lstStyle/>
        <a:p>
          <a:endParaRPr lang="en-US"/>
        </a:p>
      </dgm:t>
    </dgm:pt>
    <dgm:pt modelId="{64D29DF2-BFAC-4DEA-AC57-DA8BC3FD916C}" type="sibTrans" cxnId="{F19705DB-3096-467E-AB19-A7BCE8A8889D}">
      <dgm:prSet/>
      <dgm:spPr/>
      <dgm:t>
        <a:bodyPr/>
        <a:lstStyle/>
        <a:p>
          <a:endParaRPr lang="en-US"/>
        </a:p>
      </dgm:t>
    </dgm:pt>
    <dgm:pt modelId="{34830C64-281A-4685-B38A-63D7E4270AC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Rapid response – moments, not hours</a:t>
          </a:r>
        </a:p>
      </dgm:t>
    </dgm:pt>
    <dgm:pt modelId="{73766BD4-7B0B-4D66-B794-70C865F3CAB5}" type="parTrans" cxnId="{E7FD3863-90C8-4E89-9561-40ED5CC72490}">
      <dgm:prSet/>
      <dgm:spPr/>
      <dgm:t>
        <a:bodyPr/>
        <a:lstStyle/>
        <a:p>
          <a:endParaRPr lang="en-US"/>
        </a:p>
      </dgm:t>
    </dgm:pt>
    <dgm:pt modelId="{B0D373BF-38C7-4011-A9C5-EC243A0CCDC3}" type="sibTrans" cxnId="{E7FD3863-90C8-4E89-9561-40ED5CC72490}">
      <dgm:prSet/>
      <dgm:spPr/>
      <dgm:t>
        <a:bodyPr/>
        <a:lstStyle/>
        <a:p>
          <a:endParaRPr lang="en-US"/>
        </a:p>
      </dgm:t>
    </dgm:pt>
    <dgm:pt modelId="{E04E1630-7A2B-4DE3-B679-380C075B7B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50" dirty="0"/>
            <a:t>Predictable updates and resources </a:t>
          </a:r>
          <a:r>
            <a:rPr lang="en-US" sz="2250" i="1" dirty="0"/>
            <a:t>(website, number to call, daily update)</a:t>
          </a:r>
          <a:r>
            <a:rPr lang="en-US" sz="2250" dirty="0"/>
            <a:t> helps create order in times of chaos</a:t>
          </a:r>
        </a:p>
      </dgm:t>
    </dgm:pt>
    <dgm:pt modelId="{B4605F9D-EE6C-4149-A5FE-BC2F13652E2D}" type="parTrans" cxnId="{841B514B-B601-4536-AE57-4E7C3F17C991}">
      <dgm:prSet/>
      <dgm:spPr/>
      <dgm:t>
        <a:bodyPr/>
        <a:lstStyle/>
        <a:p>
          <a:endParaRPr lang="en-US"/>
        </a:p>
      </dgm:t>
    </dgm:pt>
    <dgm:pt modelId="{4CA00D29-6320-46D6-A5F8-AC572DA284B0}" type="sibTrans" cxnId="{841B514B-B601-4536-AE57-4E7C3F17C991}">
      <dgm:prSet/>
      <dgm:spPr/>
      <dgm:t>
        <a:bodyPr/>
        <a:lstStyle/>
        <a:p>
          <a:endParaRPr lang="en-US"/>
        </a:p>
      </dgm:t>
    </dgm:pt>
    <dgm:pt modelId="{29E47236-E3DD-4EA0-A137-AB890B76EC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50" dirty="0"/>
            <a:t>Frequent, scheduled public updates and internal briefings</a:t>
          </a:r>
        </a:p>
      </dgm:t>
    </dgm:pt>
    <dgm:pt modelId="{6BD60CF1-6F94-4512-9A7C-7CC5A2570C2A}" type="parTrans" cxnId="{7561B145-4B4C-4E34-B669-B3FDE39FB465}">
      <dgm:prSet/>
      <dgm:spPr/>
      <dgm:t>
        <a:bodyPr/>
        <a:lstStyle/>
        <a:p>
          <a:endParaRPr lang="en-US"/>
        </a:p>
      </dgm:t>
    </dgm:pt>
    <dgm:pt modelId="{AE1595E4-CAA2-47EE-8E2A-45DA6E36BE4C}" type="sibTrans" cxnId="{7561B145-4B4C-4E34-B669-B3FDE39FB465}">
      <dgm:prSet/>
      <dgm:spPr/>
      <dgm:t>
        <a:bodyPr/>
        <a:lstStyle/>
        <a:p>
          <a:endParaRPr lang="en-US"/>
        </a:p>
      </dgm:t>
    </dgm:pt>
    <dgm:pt modelId="{97213741-A75C-4598-A118-C5420966C531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Community - first communications</a:t>
          </a:r>
        </a:p>
      </dgm:t>
    </dgm:pt>
    <dgm:pt modelId="{BF1C966A-8D61-4D56-8465-28B5C712607A}" type="parTrans" cxnId="{0DAB2B62-F2F7-468F-9B7D-C73C9702D1D2}">
      <dgm:prSet/>
      <dgm:spPr/>
      <dgm:t>
        <a:bodyPr/>
        <a:lstStyle/>
        <a:p>
          <a:endParaRPr lang="en-US"/>
        </a:p>
      </dgm:t>
    </dgm:pt>
    <dgm:pt modelId="{A61FA71D-4A94-49AB-AAE8-7D3D69160D7E}" type="sibTrans" cxnId="{0DAB2B62-F2F7-468F-9B7D-C73C9702D1D2}">
      <dgm:prSet/>
      <dgm:spPr/>
      <dgm:t>
        <a:bodyPr/>
        <a:lstStyle/>
        <a:p>
          <a:endParaRPr lang="en-US"/>
        </a:p>
      </dgm:t>
    </dgm:pt>
    <dgm:pt modelId="{DD6BE408-BB8B-4DAB-A137-C10FBBDEFB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We prioritize communicating to our campus community first. We want them to receive important information from us first rather than the news. </a:t>
          </a:r>
        </a:p>
      </dgm:t>
    </dgm:pt>
    <dgm:pt modelId="{6FAF42CA-E87E-4161-9B00-65ECD35F8F92}" type="parTrans" cxnId="{659BBDE1-BC12-44FB-8A2C-3284BD22931E}">
      <dgm:prSet/>
      <dgm:spPr/>
      <dgm:t>
        <a:bodyPr/>
        <a:lstStyle/>
        <a:p>
          <a:endParaRPr lang="en-US"/>
        </a:p>
      </dgm:t>
    </dgm:pt>
    <dgm:pt modelId="{15029FD6-68AF-44E7-A5D3-D5B952D7FE38}" type="sibTrans" cxnId="{659BBDE1-BC12-44FB-8A2C-3284BD22931E}">
      <dgm:prSet/>
      <dgm:spPr/>
      <dgm:t>
        <a:bodyPr/>
        <a:lstStyle/>
        <a:p>
          <a:endParaRPr lang="en-US"/>
        </a:p>
      </dgm:t>
    </dgm:pt>
    <dgm:pt modelId="{97017744-1686-4970-AC5C-F85DCD50E4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This helps maintain trust and establishes the institution as the source for information.</a:t>
          </a:r>
        </a:p>
      </dgm:t>
    </dgm:pt>
    <dgm:pt modelId="{EEA5C844-49D9-43A2-AC15-CA83E74864B4}" type="parTrans" cxnId="{14931258-28E3-4B51-A56D-215760906352}">
      <dgm:prSet/>
      <dgm:spPr/>
      <dgm:t>
        <a:bodyPr/>
        <a:lstStyle/>
        <a:p>
          <a:endParaRPr lang="en-US"/>
        </a:p>
      </dgm:t>
    </dgm:pt>
    <dgm:pt modelId="{9DC37D85-B20E-4AD5-B7B1-F9A71700FCEE}" type="sibTrans" cxnId="{14931258-28E3-4B51-A56D-215760906352}">
      <dgm:prSet/>
      <dgm:spPr/>
      <dgm:t>
        <a:bodyPr/>
        <a:lstStyle/>
        <a:p>
          <a:endParaRPr lang="en-US"/>
        </a:p>
      </dgm:t>
    </dgm:pt>
    <dgm:pt modelId="{4040FA50-D772-40AC-B866-97A3E139484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rial"/>
            </a:rPr>
            <a:t>Procedures/ Sensitivity for death and injury </a:t>
          </a:r>
          <a:r>
            <a:rPr lang="en-US"/>
            <a:t>notifications</a:t>
          </a:r>
        </a:p>
      </dgm:t>
    </dgm:pt>
    <dgm:pt modelId="{24C08940-E9B8-432A-BF90-D564E96A35D4}" type="parTrans" cxnId="{80C30D73-1AC5-4608-8677-69C717211B32}">
      <dgm:prSet/>
      <dgm:spPr/>
      <dgm:t>
        <a:bodyPr/>
        <a:lstStyle/>
        <a:p>
          <a:endParaRPr lang="en-US"/>
        </a:p>
      </dgm:t>
    </dgm:pt>
    <dgm:pt modelId="{36A4D948-6930-4F89-8DCA-12CD83134CD1}" type="sibTrans" cxnId="{80C30D73-1AC5-4608-8677-69C717211B32}">
      <dgm:prSet/>
      <dgm:spPr/>
      <dgm:t>
        <a:bodyPr/>
        <a:lstStyle/>
        <a:p>
          <a:endParaRPr lang="en-US"/>
        </a:p>
      </dgm:t>
    </dgm:pt>
    <dgm:pt modelId="{B1B77E71-263E-4E17-81C3-E867752C35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Privacy laws also often impact what we will share</a:t>
          </a:r>
        </a:p>
      </dgm:t>
    </dgm:pt>
    <dgm:pt modelId="{812C249D-F537-45DD-9F45-80F24480A26A}" type="parTrans" cxnId="{75EE74E6-16BE-4E0E-AE99-D1FC19A33375}">
      <dgm:prSet/>
      <dgm:spPr/>
      <dgm:t>
        <a:bodyPr/>
        <a:lstStyle/>
        <a:p>
          <a:endParaRPr lang="en-US"/>
        </a:p>
      </dgm:t>
    </dgm:pt>
    <dgm:pt modelId="{AFB83C62-8CC2-4E34-A037-2FAE4F5BC393}" type="sibTrans" cxnId="{75EE74E6-16BE-4E0E-AE99-D1FC19A33375}">
      <dgm:prSet/>
      <dgm:spPr/>
      <dgm:t>
        <a:bodyPr/>
        <a:lstStyle/>
        <a:p>
          <a:endParaRPr lang="en-US"/>
        </a:p>
      </dgm:t>
    </dgm:pt>
    <dgm:pt modelId="{7834AC35-995C-4CC2-9034-3AB55EF204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If a mass casualty incident: in coordination with police, hospital, family before confirming publicly</a:t>
          </a:r>
        </a:p>
      </dgm:t>
    </dgm:pt>
    <dgm:pt modelId="{C813DA0C-ED00-4E31-A297-888A0F52E0FC}" type="parTrans" cxnId="{D02362F0-DAC6-4CEB-8FDD-E3506CED76FC}">
      <dgm:prSet/>
      <dgm:spPr/>
      <dgm:t>
        <a:bodyPr/>
        <a:lstStyle/>
        <a:p>
          <a:endParaRPr lang="en-US"/>
        </a:p>
      </dgm:t>
    </dgm:pt>
    <dgm:pt modelId="{5D1192EC-FDE1-409B-8849-58C1B2548053}" type="sibTrans" cxnId="{D02362F0-DAC6-4CEB-8FDD-E3506CED76FC}">
      <dgm:prSet/>
      <dgm:spPr/>
      <dgm:t>
        <a:bodyPr/>
        <a:lstStyle/>
        <a:p>
          <a:endParaRPr lang="en-US"/>
        </a:p>
      </dgm:t>
    </dgm:pt>
    <dgm:pt modelId="{FD14306C-A77E-4464-ADB7-518E5C7EEDC7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2250" dirty="0">
            <a:latin typeface="Arial"/>
          </a:endParaRPr>
        </a:p>
      </dgm:t>
    </dgm:pt>
    <dgm:pt modelId="{4D37602D-FF84-46C5-AFB2-36CEB379FB8A}" type="parTrans" cxnId="{BE373F5C-EB9F-44BA-B61D-A90B979B20BF}">
      <dgm:prSet/>
      <dgm:spPr/>
      <dgm:t>
        <a:bodyPr/>
        <a:lstStyle/>
        <a:p>
          <a:endParaRPr lang="en-US"/>
        </a:p>
      </dgm:t>
    </dgm:pt>
    <dgm:pt modelId="{43D9F281-C80D-40B0-B076-C8358EB2EB1A}" type="sibTrans" cxnId="{BE373F5C-EB9F-44BA-B61D-A90B979B20BF}">
      <dgm:prSet/>
      <dgm:spPr/>
      <dgm:t>
        <a:bodyPr/>
        <a:lstStyle/>
        <a:p>
          <a:endParaRPr lang="en-US"/>
        </a:p>
      </dgm:t>
    </dgm:pt>
    <dgm:pt modelId="{55B2409F-12CB-4C81-AC14-958C8C7D3CC1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rial"/>
          </a:endParaRPr>
        </a:p>
      </dgm:t>
    </dgm:pt>
    <dgm:pt modelId="{79A948D3-914B-4B66-A82B-8C351C010DB5}" type="parTrans" cxnId="{ED037B0D-FAFF-4126-BA74-95263F6F1BF4}">
      <dgm:prSet/>
      <dgm:spPr/>
      <dgm:t>
        <a:bodyPr/>
        <a:lstStyle/>
        <a:p>
          <a:endParaRPr lang="en-US"/>
        </a:p>
      </dgm:t>
    </dgm:pt>
    <dgm:pt modelId="{3F587BFE-7A89-40EB-9F38-6C727D9C8A4D}" type="sibTrans" cxnId="{ED037B0D-FAFF-4126-BA74-95263F6F1BF4}">
      <dgm:prSet/>
      <dgm:spPr/>
      <dgm:t>
        <a:bodyPr/>
        <a:lstStyle/>
        <a:p>
          <a:endParaRPr lang="en-US"/>
        </a:p>
      </dgm:t>
    </dgm:pt>
    <dgm:pt modelId="{4F166B6B-A2AC-46E1-B7D5-232D5AC5FE5A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1400" dirty="0">
            <a:latin typeface="Arial"/>
          </a:endParaRPr>
        </a:p>
      </dgm:t>
    </dgm:pt>
    <dgm:pt modelId="{8CD5BFE1-8326-420E-872D-8D9AA7DBA095}" type="parTrans" cxnId="{574839A4-0D96-4818-9000-D882FCE45AB6}">
      <dgm:prSet/>
      <dgm:spPr/>
      <dgm:t>
        <a:bodyPr/>
        <a:lstStyle/>
        <a:p>
          <a:endParaRPr lang="en-US"/>
        </a:p>
      </dgm:t>
    </dgm:pt>
    <dgm:pt modelId="{D23BAB84-87B1-48E6-A9B9-387470378CCE}" type="sibTrans" cxnId="{574839A4-0D96-4818-9000-D882FCE45AB6}">
      <dgm:prSet/>
      <dgm:spPr/>
      <dgm:t>
        <a:bodyPr/>
        <a:lstStyle/>
        <a:p>
          <a:endParaRPr lang="en-US"/>
        </a:p>
      </dgm:t>
    </dgm:pt>
    <dgm:pt modelId="{2D7BE82D-3429-47BC-B0B5-345CB3BE5E25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1400">
            <a:latin typeface="Arial"/>
          </a:endParaRPr>
        </a:p>
      </dgm:t>
    </dgm:pt>
    <dgm:pt modelId="{3F41E42D-260A-49DD-959B-CDE7E6A99C89}" type="parTrans" cxnId="{E817A408-6EAD-4BF5-B9A3-689C175157C7}">
      <dgm:prSet/>
      <dgm:spPr/>
      <dgm:t>
        <a:bodyPr/>
        <a:lstStyle/>
        <a:p>
          <a:endParaRPr lang="en-US"/>
        </a:p>
      </dgm:t>
    </dgm:pt>
    <dgm:pt modelId="{7C534BA0-19FA-4254-9566-6C7A62D281F6}" type="sibTrans" cxnId="{E817A408-6EAD-4BF5-B9A3-689C175157C7}">
      <dgm:prSet/>
      <dgm:spPr/>
      <dgm:t>
        <a:bodyPr/>
        <a:lstStyle/>
        <a:p>
          <a:endParaRPr lang="en-US"/>
        </a:p>
      </dgm:t>
    </dgm:pt>
    <dgm:pt modelId="{4B4C8206-E5E3-4F76-B120-3DF1DDA41857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2250" dirty="0">
            <a:latin typeface="Arial"/>
          </a:endParaRPr>
        </a:p>
      </dgm:t>
    </dgm:pt>
    <dgm:pt modelId="{924CEC5C-D389-49B3-9B96-FA9DF2C2643D}" type="parTrans" cxnId="{B94E32A5-59B2-4DFC-B80D-0E321A9055D6}">
      <dgm:prSet/>
      <dgm:spPr/>
      <dgm:t>
        <a:bodyPr/>
        <a:lstStyle/>
        <a:p>
          <a:endParaRPr lang="en-US"/>
        </a:p>
      </dgm:t>
    </dgm:pt>
    <dgm:pt modelId="{8A0011D5-76F7-4F2D-BBE6-468D48C56ACB}" type="sibTrans" cxnId="{B94E32A5-59B2-4DFC-B80D-0E321A9055D6}">
      <dgm:prSet/>
      <dgm:spPr/>
      <dgm:t>
        <a:bodyPr/>
        <a:lstStyle/>
        <a:p>
          <a:endParaRPr lang="en-US"/>
        </a:p>
      </dgm:t>
    </dgm:pt>
    <dgm:pt modelId="{1521EC9C-962C-4F2D-A657-B9445D78EDBA}">
      <dgm:prSet phldr="0" custT="1"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rial"/>
          </a:endParaRPr>
        </a:p>
      </dgm:t>
    </dgm:pt>
    <dgm:pt modelId="{FD6BD653-3823-40BB-9F80-FCE371A8BBAC}" type="parTrans" cxnId="{40DFA82C-9445-4A1C-B2C2-C62679FC9F55}">
      <dgm:prSet/>
      <dgm:spPr/>
      <dgm:t>
        <a:bodyPr/>
        <a:lstStyle/>
        <a:p>
          <a:endParaRPr lang="en-US"/>
        </a:p>
      </dgm:t>
    </dgm:pt>
    <dgm:pt modelId="{E31B2AC1-45BB-4298-BEEB-918915AEC22C}" type="sibTrans" cxnId="{40DFA82C-9445-4A1C-B2C2-C62679FC9F55}">
      <dgm:prSet/>
      <dgm:spPr/>
      <dgm:t>
        <a:bodyPr/>
        <a:lstStyle/>
        <a:p>
          <a:endParaRPr lang="en-US"/>
        </a:p>
      </dgm:t>
    </dgm:pt>
    <dgm:pt modelId="{79978593-7D7D-407E-84B0-C0A80C47D6FD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Speaking with a family first; then the individual’s affiliated college, office or other group affiliations before ever confirming anything publicly.</a:t>
          </a:r>
          <a:endParaRPr lang="en-US" sz="1400" dirty="0">
            <a:latin typeface="Arial"/>
          </a:endParaRPr>
        </a:p>
      </dgm:t>
    </dgm:pt>
    <dgm:pt modelId="{EDEDDE95-0707-459F-A3EE-62526A54A0A1}" type="parTrans" cxnId="{F82658A5-43D7-4504-B90B-DF310DAAB6F9}">
      <dgm:prSet/>
      <dgm:spPr/>
      <dgm:t>
        <a:bodyPr/>
        <a:lstStyle/>
        <a:p>
          <a:endParaRPr lang="en-US"/>
        </a:p>
      </dgm:t>
    </dgm:pt>
    <dgm:pt modelId="{E2E9205D-ACFF-4B91-A16D-FDCD3F109C69}" type="sibTrans" cxnId="{F82658A5-43D7-4504-B90B-DF310DAAB6F9}">
      <dgm:prSet/>
      <dgm:spPr/>
      <dgm:t>
        <a:bodyPr/>
        <a:lstStyle/>
        <a:p>
          <a:endParaRPr lang="en-US"/>
        </a:p>
      </dgm:t>
    </dgm:pt>
    <dgm:pt modelId="{C27A0159-ECBE-4AF9-B4CE-35224091A78C}" type="pres">
      <dgm:prSet presAssocID="{C20C3F92-98FA-4C39-B50A-0F539D6B7BE1}" presName="root" presStyleCnt="0">
        <dgm:presLayoutVars>
          <dgm:dir/>
          <dgm:resizeHandles val="exact"/>
        </dgm:presLayoutVars>
      </dgm:prSet>
      <dgm:spPr/>
    </dgm:pt>
    <dgm:pt modelId="{896E3391-BE61-478A-ACE8-631F2C4273E3}" type="pres">
      <dgm:prSet presAssocID="{6E0C0FAC-5A8B-4356-AE2E-BA6DCDDF0D8C}" presName="compNode" presStyleCnt="0"/>
      <dgm:spPr/>
    </dgm:pt>
    <dgm:pt modelId="{C5FFC5A7-59BE-41CC-9D74-A2026D2C7420}" type="pres">
      <dgm:prSet presAssocID="{6E0C0FAC-5A8B-4356-AE2E-BA6DCDDF0D8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15776F6-BDFB-417C-A7B3-2A45B5057F5B}" type="pres">
      <dgm:prSet presAssocID="{6E0C0FAC-5A8B-4356-AE2E-BA6DCDDF0D8C}" presName="iconSpace" presStyleCnt="0"/>
      <dgm:spPr/>
    </dgm:pt>
    <dgm:pt modelId="{23698E70-C889-4346-9540-751C40B17D8C}" type="pres">
      <dgm:prSet presAssocID="{6E0C0FAC-5A8B-4356-AE2E-BA6DCDDF0D8C}" presName="parTx" presStyleLbl="revTx" presStyleIdx="0" presStyleCnt="8">
        <dgm:presLayoutVars>
          <dgm:chMax val="0"/>
          <dgm:chPref val="0"/>
        </dgm:presLayoutVars>
      </dgm:prSet>
      <dgm:spPr/>
    </dgm:pt>
    <dgm:pt modelId="{D663E2DC-1E96-48FC-B5E5-E2F45FAC6E45}" type="pres">
      <dgm:prSet presAssocID="{6E0C0FAC-5A8B-4356-AE2E-BA6DCDDF0D8C}" presName="txSpace" presStyleCnt="0"/>
      <dgm:spPr/>
    </dgm:pt>
    <dgm:pt modelId="{7C195AF4-50ED-4E4F-867F-FB5C1447B4F5}" type="pres">
      <dgm:prSet presAssocID="{6E0C0FAC-5A8B-4356-AE2E-BA6DCDDF0D8C}" presName="desTx" presStyleLbl="revTx" presStyleIdx="1" presStyleCnt="8">
        <dgm:presLayoutVars/>
      </dgm:prSet>
      <dgm:spPr/>
    </dgm:pt>
    <dgm:pt modelId="{DF85D5DC-C087-400E-8E8F-F60A93F8A765}" type="pres">
      <dgm:prSet presAssocID="{64D29DF2-BFAC-4DEA-AC57-DA8BC3FD916C}" presName="sibTrans" presStyleCnt="0"/>
      <dgm:spPr/>
    </dgm:pt>
    <dgm:pt modelId="{F9D1A8F2-5E07-41E5-B1C4-0BFF138DD0CF}" type="pres">
      <dgm:prSet presAssocID="{34830C64-281A-4685-B38A-63D7E4270AC7}" presName="compNode" presStyleCnt="0"/>
      <dgm:spPr/>
    </dgm:pt>
    <dgm:pt modelId="{FE046C55-F77F-430D-BCDD-BE60B68E954A}" type="pres">
      <dgm:prSet presAssocID="{34830C64-281A-4685-B38A-63D7E4270AC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CA94CE74-F02F-4AD0-ADB1-607D248ED8C6}" type="pres">
      <dgm:prSet presAssocID="{34830C64-281A-4685-B38A-63D7E4270AC7}" presName="iconSpace" presStyleCnt="0"/>
      <dgm:spPr/>
    </dgm:pt>
    <dgm:pt modelId="{48F6AD35-8C12-4264-A26C-698DF1E82291}" type="pres">
      <dgm:prSet presAssocID="{34830C64-281A-4685-B38A-63D7E4270AC7}" presName="parTx" presStyleLbl="revTx" presStyleIdx="2" presStyleCnt="8">
        <dgm:presLayoutVars>
          <dgm:chMax val="0"/>
          <dgm:chPref val="0"/>
        </dgm:presLayoutVars>
      </dgm:prSet>
      <dgm:spPr/>
    </dgm:pt>
    <dgm:pt modelId="{D5659523-C40B-4F3E-B4C2-D25BC5640CDB}" type="pres">
      <dgm:prSet presAssocID="{34830C64-281A-4685-B38A-63D7E4270AC7}" presName="txSpace" presStyleCnt="0"/>
      <dgm:spPr/>
    </dgm:pt>
    <dgm:pt modelId="{A1FFFEB9-DD19-424E-98DA-E5C70A2D863B}" type="pres">
      <dgm:prSet presAssocID="{34830C64-281A-4685-B38A-63D7E4270AC7}" presName="desTx" presStyleLbl="revTx" presStyleIdx="3" presStyleCnt="8" custLinFactNeighborX="-370" custLinFactNeighborY="-9497">
        <dgm:presLayoutVars/>
      </dgm:prSet>
      <dgm:spPr/>
    </dgm:pt>
    <dgm:pt modelId="{79ED5B20-CF51-46AF-A668-665F8E2DB97A}" type="pres">
      <dgm:prSet presAssocID="{B0D373BF-38C7-4011-A9C5-EC243A0CCDC3}" presName="sibTrans" presStyleCnt="0"/>
      <dgm:spPr/>
    </dgm:pt>
    <dgm:pt modelId="{60747E00-4E48-46D3-BDBF-A46446FEE7F2}" type="pres">
      <dgm:prSet presAssocID="{97213741-A75C-4598-A118-C5420966C531}" presName="compNode" presStyleCnt="0"/>
      <dgm:spPr/>
    </dgm:pt>
    <dgm:pt modelId="{5A84F4AA-B714-4E70-9426-28F1BB85F5CD}" type="pres">
      <dgm:prSet presAssocID="{97213741-A75C-4598-A118-C5420966C53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9752D0A4-B3E8-4919-9346-ECB2B8BEBCE6}" type="pres">
      <dgm:prSet presAssocID="{97213741-A75C-4598-A118-C5420966C531}" presName="iconSpace" presStyleCnt="0"/>
      <dgm:spPr/>
    </dgm:pt>
    <dgm:pt modelId="{A7428382-66DA-48DA-8E98-EF61EA55CA77}" type="pres">
      <dgm:prSet presAssocID="{97213741-A75C-4598-A118-C5420966C531}" presName="parTx" presStyleLbl="revTx" presStyleIdx="4" presStyleCnt="8">
        <dgm:presLayoutVars>
          <dgm:chMax val="0"/>
          <dgm:chPref val="0"/>
        </dgm:presLayoutVars>
      </dgm:prSet>
      <dgm:spPr/>
    </dgm:pt>
    <dgm:pt modelId="{DB1DC7FE-18B2-4834-8C21-8953A2717B94}" type="pres">
      <dgm:prSet presAssocID="{97213741-A75C-4598-A118-C5420966C531}" presName="txSpace" presStyleCnt="0"/>
      <dgm:spPr/>
    </dgm:pt>
    <dgm:pt modelId="{426C4F62-6030-47F6-903C-6F79ED2A4098}" type="pres">
      <dgm:prSet presAssocID="{97213741-A75C-4598-A118-C5420966C531}" presName="desTx" presStyleLbl="revTx" presStyleIdx="5" presStyleCnt="8" custLinFactNeighborX="-2394" custLinFactNeighborY="-7807">
        <dgm:presLayoutVars/>
      </dgm:prSet>
      <dgm:spPr/>
    </dgm:pt>
    <dgm:pt modelId="{E32AB96A-7FBB-4BC5-9297-146F0850B337}" type="pres">
      <dgm:prSet presAssocID="{A61FA71D-4A94-49AB-AAE8-7D3D69160D7E}" presName="sibTrans" presStyleCnt="0"/>
      <dgm:spPr/>
    </dgm:pt>
    <dgm:pt modelId="{A016DAF5-34B2-488E-9B8D-64C47088D877}" type="pres">
      <dgm:prSet presAssocID="{4040FA50-D772-40AC-B866-97A3E1394842}" presName="compNode" presStyleCnt="0"/>
      <dgm:spPr/>
    </dgm:pt>
    <dgm:pt modelId="{4168ED20-FBBE-421C-B26B-35B54795B8C7}" type="pres">
      <dgm:prSet presAssocID="{4040FA50-D772-40AC-B866-97A3E139484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FE0F5D76-9C70-4494-A149-8B265BB46A9D}" type="pres">
      <dgm:prSet presAssocID="{4040FA50-D772-40AC-B866-97A3E1394842}" presName="iconSpace" presStyleCnt="0"/>
      <dgm:spPr/>
    </dgm:pt>
    <dgm:pt modelId="{DAB4989C-781B-4C52-9AAD-B23E7027BA76}" type="pres">
      <dgm:prSet presAssocID="{4040FA50-D772-40AC-B866-97A3E1394842}" presName="parTx" presStyleLbl="revTx" presStyleIdx="6" presStyleCnt="8">
        <dgm:presLayoutVars>
          <dgm:chMax val="0"/>
          <dgm:chPref val="0"/>
        </dgm:presLayoutVars>
      </dgm:prSet>
      <dgm:spPr/>
    </dgm:pt>
    <dgm:pt modelId="{B8772D7F-CFB5-4FD0-AEC7-C8953E075824}" type="pres">
      <dgm:prSet presAssocID="{4040FA50-D772-40AC-B866-97A3E1394842}" presName="txSpace" presStyleCnt="0"/>
      <dgm:spPr/>
    </dgm:pt>
    <dgm:pt modelId="{E35D32C6-F482-4F1F-8E44-50F0F1EDC3BC}" type="pres">
      <dgm:prSet presAssocID="{4040FA50-D772-40AC-B866-97A3E1394842}" presName="desTx" presStyleLbl="revTx" presStyleIdx="7" presStyleCnt="8" custLinFactNeighborY="1563">
        <dgm:presLayoutVars/>
      </dgm:prSet>
      <dgm:spPr/>
    </dgm:pt>
  </dgm:ptLst>
  <dgm:cxnLst>
    <dgm:cxn modelId="{E817A408-6EAD-4BF5-B9A3-689C175157C7}" srcId="{4040FA50-D772-40AC-B866-97A3E1394842}" destId="{2D7BE82D-3429-47BC-B0B5-345CB3BE5E25}" srcOrd="3" destOrd="0" parTransId="{3F41E42D-260A-49DD-959B-CDE7E6A99C89}" sibTransId="{7C534BA0-19FA-4254-9566-6C7A62D281F6}"/>
    <dgm:cxn modelId="{ED037B0D-FAFF-4126-BA74-95263F6F1BF4}" srcId="{97213741-A75C-4598-A118-C5420966C531}" destId="{55B2409F-12CB-4C81-AC14-958C8C7D3CC1}" srcOrd="2" destOrd="0" parTransId="{79A948D3-914B-4B66-A82B-8C351C010DB5}" sibTransId="{3F587BFE-7A89-40EB-9F38-6C727D9C8A4D}"/>
    <dgm:cxn modelId="{8496B70E-0C09-4531-BE7B-3395136B2721}" type="presOf" srcId="{55B2409F-12CB-4C81-AC14-958C8C7D3CC1}" destId="{426C4F62-6030-47F6-903C-6F79ED2A4098}" srcOrd="0" destOrd="2" presId="urn:microsoft.com/office/officeart/2018/2/layout/IconLabelDescriptionList"/>
    <dgm:cxn modelId="{F9D8051E-7021-4A92-B245-000586EDCDC8}" type="presOf" srcId="{FD14306C-A77E-4464-ADB7-518E5C7EEDC7}" destId="{A1FFFEB9-DD19-424E-98DA-E5C70A2D863B}" srcOrd="0" destOrd="2" presId="urn:microsoft.com/office/officeart/2018/2/layout/IconLabelDescriptionList"/>
    <dgm:cxn modelId="{AF94CA1F-4538-47B6-BE43-18F490258403}" type="presOf" srcId="{4040FA50-D772-40AC-B866-97A3E1394842}" destId="{DAB4989C-781B-4C52-9AAD-B23E7027BA76}" srcOrd="0" destOrd="0" presId="urn:microsoft.com/office/officeart/2018/2/layout/IconLabelDescriptionList"/>
    <dgm:cxn modelId="{40DFA82C-9445-4A1C-B2C2-C62679FC9F55}" srcId="{97213741-A75C-4598-A118-C5420966C531}" destId="{1521EC9C-962C-4F2D-A657-B9445D78EDBA}" srcOrd="0" destOrd="0" parTransId="{FD6BD653-3823-40BB-9F80-FCE371A8BBAC}" sibTransId="{E31B2AC1-45BB-4298-BEEB-918915AEC22C}"/>
    <dgm:cxn modelId="{BE373F5C-EB9F-44BA-B61D-A90B979B20BF}" srcId="{34830C64-281A-4685-B38A-63D7E4270AC7}" destId="{FD14306C-A77E-4464-ADB7-518E5C7EEDC7}" srcOrd="2" destOrd="0" parTransId="{4D37602D-FF84-46C5-AFB2-36CEB379FB8A}" sibTransId="{43D9F281-C80D-40B0-B076-C8358EB2EB1A}"/>
    <dgm:cxn modelId="{92AAAA5F-CB3E-46D7-8ABF-AE73108BE2BC}" type="presOf" srcId="{29E47236-E3DD-4EA0-A137-AB890B76ECD6}" destId="{A1FFFEB9-DD19-424E-98DA-E5C70A2D863B}" srcOrd="0" destOrd="3" presId="urn:microsoft.com/office/officeart/2018/2/layout/IconLabelDescriptionList"/>
    <dgm:cxn modelId="{0DAB2B62-F2F7-468F-9B7D-C73C9702D1D2}" srcId="{C20C3F92-98FA-4C39-B50A-0F539D6B7BE1}" destId="{97213741-A75C-4598-A118-C5420966C531}" srcOrd="2" destOrd="0" parTransId="{BF1C966A-8D61-4D56-8465-28B5C712607A}" sibTransId="{A61FA71D-4A94-49AB-AAE8-7D3D69160D7E}"/>
    <dgm:cxn modelId="{FC8DEB42-110E-489B-990B-D8A1C94A3FD9}" type="presOf" srcId="{4B4C8206-E5E3-4F76-B120-3DF1DDA41857}" destId="{A1FFFEB9-DD19-424E-98DA-E5C70A2D863B}" srcOrd="0" destOrd="0" presId="urn:microsoft.com/office/officeart/2018/2/layout/IconLabelDescriptionList"/>
    <dgm:cxn modelId="{E7FD3863-90C8-4E89-9561-40ED5CC72490}" srcId="{C20C3F92-98FA-4C39-B50A-0F539D6B7BE1}" destId="{34830C64-281A-4685-B38A-63D7E4270AC7}" srcOrd="1" destOrd="0" parTransId="{73766BD4-7B0B-4D66-B794-70C865F3CAB5}" sibTransId="{B0D373BF-38C7-4011-A9C5-EC243A0CCDC3}"/>
    <dgm:cxn modelId="{7561B145-4B4C-4E34-B669-B3FDE39FB465}" srcId="{34830C64-281A-4685-B38A-63D7E4270AC7}" destId="{29E47236-E3DD-4EA0-A137-AB890B76ECD6}" srcOrd="3" destOrd="0" parTransId="{6BD60CF1-6F94-4512-9A7C-7CC5A2570C2A}" sibTransId="{AE1595E4-CAA2-47EE-8E2A-45DA6E36BE4C}"/>
    <dgm:cxn modelId="{0E00006A-DC56-4AD7-8380-AF6B910C16F4}" type="presOf" srcId="{34830C64-281A-4685-B38A-63D7E4270AC7}" destId="{48F6AD35-8C12-4264-A26C-698DF1E82291}" srcOrd="0" destOrd="0" presId="urn:microsoft.com/office/officeart/2018/2/layout/IconLabelDescriptionList"/>
    <dgm:cxn modelId="{841B514B-B601-4536-AE57-4E7C3F17C991}" srcId="{34830C64-281A-4685-B38A-63D7E4270AC7}" destId="{E04E1630-7A2B-4DE3-B679-380C075B7BF5}" srcOrd="1" destOrd="0" parTransId="{B4605F9D-EE6C-4149-A5FE-BC2F13652E2D}" sibTransId="{4CA00D29-6320-46D6-A5F8-AC572DA284B0}"/>
    <dgm:cxn modelId="{80C30D73-1AC5-4608-8677-69C717211B32}" srcId="{C20C3F92-98FA-4C39-B50A-0F539D6B7BE1}" destId="{4040FA50-D772-40AC-B866-97A3E1394842}" srcOrd="3" destOrd="0" parTransId="{24C08940-E9B8-432A-BF90-D564E96A35D4}" sibTransId="{36A4D948-6930-4F89-8DCA-12CD83134CD1}"/>
    <dgm:cxn modelId="{477FEB53-8442-48E1-8C28-2192726085BA}" type="presOf" srcId="{E04E1630-7A2B-4DE3-B679-380C075B7BF5}" destId="{A1FFFEB9-DD19-424E-98DA-E5C70A2D863B}" srcOrd="0" destOrd="1" presId="urn:microsoft.com/office/officeart/2018/2/layout/IconLabelDescriptionList"/>
    <dgm:cxn modelId="{FB7B0E55-743C-4730-8F61-6E62102ED0C5}" type="presOf" srcId="{DD6BE408-BB8B-4DAB-A137-C10FBBDEFB83}" destId="{426C4F62-6030-47F6-903C-6F79ED2A4098}" srcOrd="0" destOrd="1" presId="urn:microsoft.com/office/officeart/2018/2/layout/IconLabelDescriptionList"/>
    <dgm:cxn modelId="{EB23BF55-71E9-486E-B994-3ECFE169E64E}" type="presOf" srcId="{6E0C0FAC-5A8B-4356-AE2E-BA6DCDDF0D8C}" destId="{23698E70-C889-4346-9540-751C40B17D8C}" srcOrd="0" destOrd="0" presId="urn:microsoft.com/office/officeart/2018/2/layout/IconLabelDescriptionList"/>
    <dgm:cxn modelId="{14931258-28E3-4B51-A56D-215760906352}" srcId="{97213741-A75C-4598-A118-C5420966C531}" destId="{97017744-1686-4970-AC5C-F85DCD50E4B1}" srcOrd="3" destOrd="0" parTransId="{EEA5C844-49D9-43A2-AC15-CA83E74864B4}" sibTransId="{9DC37D85-B20E-4AD5-B7B1-F9A71700FCEE}"/>
    <dgm:cxn modelId="{1E110C97-1300-46D0-B77D-6AF1552F4007}" type="presOf" srcId="{B1B77E71-263E-4E17-81C3-E867752C3520}" destId="{E35D32C6-F482-4F1F-8E44-50F0F1EDC3BC}" srcOrd="0" destOrd="2" presId="urn:microsoft.com/office/officeart/2018/2/layout/IconLabelDescriptionList"/>
    <dgm:cxn modelId="{574839A4-0D96-4818-9000-D882FCE45AB6}" srcId="{4040FA50-D772-40AC-B866-97A3E1394842}" destId="{4F166B6B-A2AC-46E1-B7D5-232D5AC5FE5A}" srcOrd="1" destOrd="0" parTransId="{8CD5BFE1-8326-420E-872D-8D9AA7DBA095}" sibTransId="{D23BAB84-87B1-48E6-A9B9-387470378CCE}"/>
    <dgm:cxn modelId="{9AEE15A5-F235-4C08-B9D4-B67A562E0C01}" type="presOf" srcId="{C20C3F92-98FA-4C39-B50A-0F539D6B7BE1}" destId="{C27A0159-ECBE-4AF9-B4CE-35224091A78C}" srcOrd="0" destOrd="0" presId="urn:microsoft.com/office/officeart/2018/2/layout/IconLabelDescriptionList"/>
    <dgm:cxn modelId="{B94E32A5-59B2-4DFC-B80D-0E321A9055D6}" srcId="{34830C64-281A-4685-B38A-63D7E4270AC7}" destId="{4B4C8206-E5E3-4F76-B120-3DF1DDA41857}" srcOrd="0" destOrd="0" parTransId="{924CEC5C-D389-49B3-9B96-FA9DF2C2643D}" sibTransId="{8A0011D5-76F7-4F2D-BBE6-468D48C56ACB}"/>
    <dgm:cxn modelId="{F82658A5-43D7-4504-B90B-DF310DAAB6F9}" srcId="{4040FA50-D772-40AC-B866-97A3E1394842}" destId="{79978593-7D7D-407E-84B0-C0A80C47D6FD}" srcOrd="0" destOrd="0" parTransId="{EDEDDE95-0707-459F-A3EE-62526A54A0A1}" sibTransId="{E2E9205D-ACFF-4B91-A16D-FDCD3F109C69}"/>
    <dgm:cxn modelId="{3ECA2BA9-7E8A-42B2-BCBC-BD1D2BBFF54D}" type="presOf" srcId="{4F166B6B-A2AC-46E1-B7D5-232D5AC5FE5A}" destId="{E35D32C6-F482-4F1F-8E44-50F0F1EDC3BC}" srcOrd="0" destOrd="1" presId="urn:microsoft.com/office/officeart/2018/2/layout/IconLabelDescriptionList"/>
    <dgm:cxn modelId="{9CBA55B0-1C01-49E2-8F09-7DCDD5C65164}" type="presOf" srcId="{7834AC35-995C-4CC2-9034-3AB55EF2049F}" destId="{E35D32C6-F482-4F1F-8E44-50F0F1EDC3BC}" srcOrd="0" destOrd="4" presId="urn:microsoft.com/office/officeart/2018/2/layout/IconLabelDescriptionList"/>
    <dgm:cxn modelId="{D149D1B4-E377-4032-AD72-E18937058C6D}" type="presOf" srcId="{1521EC9C-962C-4F2D-A657-B9445D78EDBA}" destId="{426C4F62-6030-47F6-903C-6F79ED2A4098}" srcOrd="0" destOrd="0" presId="urn:microsoft.com/office/officeart/2018/2/layout/IconLabelDescriptionList"/>
    <dgm:cxn modelId="{6C589CC7-9684-491B-91E7-6ADAD99E9591}" type="presOf" srcId="{97017744-1686-4970-AC5C-F85DCD50E4B1}" destId="{426C4F62-6030-47F6-903C-6F79ED2A4098}" srcOrd="0" destOrd="3" presId="urn:microsoft.com/office/officeart/2018/2/layout/IconLabelDescriptionList"/>
    <dgm:cxn modelId="{57E89FD3-86D8-4FBD-9899-47CB2C3407B6}" type="presOf" srcId="{97213741-A75C-4598-A118-C5420966C531}" destId="{A7428382-66DA-48DA-8E98-EF61EA55CA77}" srcOrd="0" destOrd="0" presId="urn:microsoft.com/office/officeart/2018/2/layout/IconLabelDescriptionList"/>
    <dgm:cxn modelId="{F19705DB-3096-467E-AB19-A7BCE8A8889D}" srcId="{C20C3F92-98FA-4C39-B50A-0F539D6B7BE1}" destId="{6E0C0FAC-5A8B-4356-AE2E-BA6DCDDF0D8C}" srcOrd="0" destOrd="0" parTransId="{749CDB24-FAC1-446F-A815-636CF8D4AB86}" sibTransId="{64D29DF2-BFAC-4DEA-AC57-DA8BC3FD916C}"/>
    <dgm:cxn modelId="{659BBDE1-BC12-44FB-8A2C-3284BD22931E}" srcId="{97213741-A75C-4598-A118-C5420966C531}" destId="{DD6BE408-BB8B-4DAB-A137-C10FBBDEFB83}" srcOrd="1" destOrd="0" parTransId="{6FAF42CA-E87E-4161-9B00-65ECD35F8F92}" sibTransId="{15029FD6-68AF-44E7-A5D3-D5B952D7FE38}"/>
    <dgm:cxn modelId="{75EE74E6-16BE-4E0E-AE99-D1FC19A33375}" srcId="{4040FA50-D772-40AC-B866-97A3E1394842}" destId="{B1B77E71-263E-4E17-81C3-E867752C3520}" srcOrd="2" destOrd="0" parTransId="{812C249D-F537-45DD-9F45-80F24480A26A}" sibTransId="{AFB83C62-8CC2-4E34-A037-2FAE4F5BC393}"/>
    <dgm:cxn modelId="{B72864E7-31BA-4B7F-9182-D07176C3574A}" type="presOf" srcId="{2D7BE82D-3429-47BC-B0B5-345CB3BE5E25}" destId="{E35D32C6-F482-4F1F-8E44-50F0F1EDC3BC}" srcOrd="0" destOrd="3" presId="urn:microsoft.com/office/officeart/2018/2/layout/IconLabelDescriptionList"/>
    <dgm:cxn modelId="{D02362F0-DAC6-4CEB-8FDD-E3506CED76FC}" srcId="{4040FA50-D772-40AC-B866-97A3E1394842}" destId="{7834AC35-995C-4CC2-9034-3AB55EF2049F}" srcOrd="4" destOrd="0" parTransId="{C813DA0C-ED00-4E31-A297-888A0F52E0FC}" sibTransId="{5D1192EC-FDE1-409B-8849-58C1B2548053}"/>
    <dgm:cxn modelId="{1D9BA4F4-ED16-4704-AF20-D52DEA5F341F}" type="presOf" srcId="{79978593-7D7D-407E-84B0-C0A80C47D6FD}" destId="{E35D32C6-F482-4F1F-8E44-50F0F1EDC3BC}" srcOrd="0" destOrd="0" presId="urn:microsoft.com/office/officeart/2018/2/layout/IconLabelDescriptionList"/>
    <dgm:cxn modelId="{F241158B-BDA4-4D2D-93F8-EEF7E0AFAD49}" type="presParOf" srcId="{C27A0159-ECBE-4AF9-B4CE-35224091A78C}" destId="{896E3391-BE61-478A-ACE8-631F2C4273E3}" srcOrd="0" destOrd="0" presId="urn:microsoft.com/office/officeart/2018/2/layout/IconLabelDescriptionList"/>
    <dgm:cxn modelId="{FC037116-A31A-4A33-BEC3-2B78DA602CEB}" type="presParOf" srcId="{896E3391-BE61-478A-ACE8-631F2C4273E3}" destId="{C5FFC5A7-59BE-41CC-9D74-A2026D2C7420}" srcOrd="0" destOrd="0" presId="urn:microsoft.com/office/officeart/2018/2/layout/IconLabelDescriptionList"/>
    <dgm:cxn modelId="{7276FE9D-CAE9-4F84-A8BD-94DE821DB987}" type="presParOf" srcId="{896E3391-BE61-478A-ACE8-631F2C4273E3}" destId="{415776F6-BDFB-417C-A7B3-2A45B5057F5B}" srcOrd="1" destOrd="0" presId="urn:microsoft.com/office/officeart/2018/2/layout/IconLabelDescriptionList"/>
    <dgm:cxn modelId="{C7FA3C3D-FC72-419A-B8A4-CFA212F6FCFB}" type="presParOf" srcId="{896E3391-BE61-478A-ACE8-631F2C4273E3}" destId="{23698E70-C889-4346-9540-751C40B17D8C}" srcOrd="2" destOrd="0" presId="urn:microsoft.com/office/officeart/2018/2/layout/IconLabelDescriptionList"/>
    <dgm:cxn modelId="{30B4A308-471A-43ED-BEAB-DE02D3055637}" type="presParOf" srcId="{896E3391-BE61-478A-ACE8-631F2C4273E3}" destId="{D663E2DC-1E96-48FC-B5E5-E2F45FAC6E45}" srcOrd="3" destOrd="0" presId="urn:microsoft.com/office/officeart/2018/2/layout/IconLabelDescriptionList"/>
    <dgm:cxn modelId="{0DD852E8-8FCC-4957-814A-C50BC16BBAFF}" type="presParOf" srcId="{896E3391-BE61-478A-ACE8-631F2C4273E3}" destId="{7C195AF4-50ED-4E4F-867F-FB5C1447B4F5}" srcOrd="4" destOrd="0" presId="urn:microsoft.com/office/officeart/2018/2/layout/IconLabelDescriptionList"/>
    <dgm:cxn modelId="{408FD40F-0C38-4D96-880A-BD6BE17F529C}" type="presParOf" srcId="{C27A0159-ECBE-4AF9-B4CE-35224091A78C}" destId="{DF85D5DC-C087-400E-8E8F-F60A93F8A765}" srcOrd="1" destOrd="0" presId="urn:microsoft.com/office/officeart/2018/2/layout/IconLabelDescriptionList"/>
    <dgm:cxn modelId="{7A1004D9-EDFA-4C59-B461-207BBC20CB76}" type="presParOf" srcId="{C27A0159-ECBE-4AF9-B4CE-35224091A78C}" destId="{F9D1A8F2-5E07-41E5-B1C4-0BFF138DD0CF}" srcOrd="2" destOrd="0" presId="urn:microsoft.com/office/officeart/2018/2/layout/IconLabelDescriptionList"/>
    <dgm:cxn modelId="{0AB7BB97-F3B1-4698-B77A-D65067981D88}" type="presParOf" srcId="{F9D1A8F2-5E07-41E5-B1C4-0BFF138DD0CF}" destId="{FE046C55-F77F-430D-BCDD-BE60B68E954A}" srcOrd="0" destOrd="0" presId="urn:microsoft.com/office/officeart/2018/2/layout/IconLabelDescriptionList"/>
    <dgm:cxn modelId="{C0142927-F279-4944-AB89-1F6273D96B49}" type="presParOf" srcId="{F9D1A8F2-5E07-41E5-B1C4-0BFF138DD0CF}" destId="{CA94CE74-F02F-4AD0-ADB1-607D248ED8C6}" srcOrd="1" destOrd="0" presId="urn:microsoft.com/office/officeart/2018/2/layout/IconLabelDescriptionList"/>
    <dgm:cxn modelId="{AA36DE4C-F4EB-4F4C-B325-C2919E4B7043}" type="presParOf" srcId="{F9D1A8F2-5E07-41E5-B1C4-0BFF138DD0CF}" destId="{48F6AD35-8C12-4264-A26C-698DF1E82291}" srcOrd="2" destOrd="0" presId="urn:microsoft.com/office/officeart/2018/2/layout/IconLabelDescriptionList"/>
    <dgm:cxn modelId="{26538127-52AE-4118-986E-49D1AC8C448A}" type="presParOf" srcId="{F9D1A8F2-5E07-41E5-B1C4-0BFF138DD0CF}" destId="{D5659523-C40B-4F3E-B4C2-D25BC5640CDB}" srcOrd="3" destOrd="0" presId="urn:microsoft.com/office/officeart/2018/2/layout/IconLabelDescriptionList"/>
    <dgm:cxn modelId="{D6C376B1-5074-46ED-8B7C-E395FEEE6074}" type="presParOf" srcId="{F9D1A8F2-5E07-41E5-B1C4-0BFF138DD0CF}" destId="{A1FFFEB9-DD19-424E-98DA-E5C70A2D863B}" srcOrd="4" destOrd="0" presId="urn:microsoft.com/office/officeart/2018/2/layout/IconLabelDescriptionList"/>
    <dgm:cxn modelId="{8A49DD99-D6F7-437D-A16E-734324E4BC3D}" type="presParOf" srcId="{C27A0159-ECBE-4AF9-B4CE-35224091A78C}" destId="{79ED5B20-CF51-46AF-A668-665F8E2DB97A}" srcOrd="3" destOrd="0" presId="urn:microsoft.com/office/officeart/2018/2/layout/IconLabelDescriptionList"/>
    <dgm:cxn modelId="{A6D4349C-D5AC-4655-964F-BADCC1140B3E}" type="presParOf" srcId="{C27A0159-ECBE-4AF9-B4CE-35224091A78C}" destId="{60747E00-4E48-46D3-BDBF-A46446FEE7F2}" srcOrd="4" destOrd="0" presId="urn:microsoft.com/office/officeart/2018/2/layout/IconLabelDescriptionList"/>
    <dgm:cxn modelId="{910001BA-60AD-48E3-ABD8-36CA688452F3}" type="presParOf" srcId="{60747E00-4E48-46D3-BDBF-A46446FEE7F2}" destId="{5A84F4AA-B714-4E70-9426-28F1BB85F5CD}" srcOrd="0" destOrd="0" presId="urn:microsoft.com/office/officeart/2018/2/layout/IconLabelDescriptionList"/>
    <dgm:cxn modelId="{3164D28D-69A7-4353-9A66-FEF476FAA109}" type="presParOf" srcId="{60747E00-4E48-46D3-BDBF-A46446FEE7F2}" destId="{9752D0A4-B3E8-4919-9346-ECB2B8BEBCE6}" srcOrd="1" destOrd="0" presId="urn:microsoft.com/office/officeart/2018/2/layout/IconLabelDescriptionList"/>
    <dgm:cxn modelId="{F23726D3-0594-4E65-8A67-68C60E4F439E}" type="presParOf" srcId="{60747E00-4E48-46D3-BDBF-A46446FEE7F2}" destId="{A7428382-66DA-48DA-8E98-EF61EA55CA77}" srcOrd="2" destOrd="0" presId="urn:microsoft.com/office/officeart/2018/2/layout/IconLabelDescriptionList"/>
    <dgm:cxn modelId="{644CFCDC-E9E4-44BE-919F-5894038D7ECC}" type="presParOf" srcId="{60747E00-4E48-46D3-BDBF-A46446FEE7F2}" destId="{DB1DC7FE-18B2-4834-8C21-8953A2717B94}" srcOrd="3" destOrd="0" presId="urn:microsoft.com/office/officeart/2018/2/layout/IconLabelDescriptionList"/>
    <dgm:cxn modelId="{6C3F2DA2-5BA1-49FC-80AF-8CCB5F2AA88E}" type="presParOf" srcId="{60747E00-4E48-46D3-BDBF-A46446FEE7F2}" destId="{426C4F62-6030-47F6-903C-6F79ED2A4098}" srcOrd="4" destOrd="0" presId="urn:microsoft.com/office/officeart/2018/2/layout/IconLabelDescriptionList"/>
    <dgm:cxn modelId="{1CC64D89-1054-483C-BA53-819C070EBD84}" type="presParOf" srcId="{C27A0159-ECBE-4AF9-B4CE-35224091A78C}" destId="{E32AB96A-7FBB-4BC5-9297-146F0850B337}" srcOrd="5" destOrd="0" presId="urn:microsoft.com/office/officeart/2018/2/layout/IconLabelDescriptionList"/>
    <dgm:cxn modelId="{698915B9-3912-49D2-BEE0-41B01B8CD621}" type="presParOf" srcId="{C27A0159-ECBE-4AF9-B4CE-35224091A78C}" destId="{A016DAF5-34B2-488E-9B8D-64C47088D877}" srcOrd="6" destOrd="0" presId="urn:microsoft.com/office/officeart/2018/2/layout/IconLabelDescriptionList"/>
    <dgm:cxn modelId="{6FB2BE56-B851-4B4F-805E-5CFA5A09EB80}" type="presParOf" srcId="{A016DAF5-34B2-488E-9B8D-64C47088D877}" destId="{4168ED20-FBBE-421C-B26B-35B54795B8C7}" srcOrd="0" destOrd="0" presId="urn:microsoft.com/office/officeart/2018/2/layout/IconLabelDescriptionList"/>
    <dgm:cxn modelId="{8B57A43E-B42F-498C-AFB7-6F94C7CDF088}" type="presParOf" srcId="{A016DAF5-34B2-488E-9B8D-64C47088D877}" destId="{FE0F5D76-9C70-4494-A149-8B265BB46A9D}" srcOrd="1" destOrd="0" presId="urn:microsoft.com/office/officeart/2018/2/layout/IconLabelDescriptionList"/>
    <dgm:cxn modelId="{BFEFFC94-9C69-4E80-B35C-4DA40ADBFF16}" type="presParOf" srcId="{A016DAF5-34B2-488E-9B8D-64C47088D877}" destId="{DAB4989C-781B-4C52-9AAD-B23E7027BA76}" srcOrd="2" destOrd="0" presId="urn:microsoft.com/office/officeart/2018/2/layout/IconLabelDescriptionList"/>
    <dgm:cxn modelId="{993DE92A-69E6-4827-AD63-2614D7098BCA}" type="presParOf" srcId="{A016DAF5-34B2-488E-9B8D-64C47088D877}" destId="{B8772D7F-CFB5-4FD0-AEC7-C8953E075824}" srcOrd="3" destOrd="0" presId="urn:microsoft.com/office/officeart/2018/2/layout/IconLabelDescriptionList"/>
    <dgm:cxn modelId="{DC120F7C-5169-4B8C-BD19-8FCECEF197AB}" type="presParOf" srcId="{A016DAF5-34B2-488E-9B8D-64C47088D877}" destId="{E35D32C6-F482-4F1F-8E44-50F0F1EDC3B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FC5A7-59BE-41CC-9D74-A2026D2C7420}">
      <dsp:nvSpPr>
        <dsp:cNvPr id="0" name=""/>
        <dsp:cNvSpPr/>
      </dsp:nvSpPr>
      <dsp:spPr>
        <a:xfrm>
          <a:off x="18687" y="131289"/>
          <a:ext cx="928418" cy="876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98E70-C889-4346-9540-751C40B17D8C}">
      <dsp:nvSpPr>
        <dsp:cNvPr id="0" name=""/>
        <dsp:cNvSpPr/>
      </dsp:nvSpPr>
      <dsp:spPr>
        <a:xfrm>
          <a:off x="18687" y="1194112"/>
          <a:ext cx="2652623" cy="387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Clear, consistent and transparent communication</a:t>
          </a:r>
        </a:p>
      </dsp:txBody>
      <dsp:txXfrm>
        <a:off x="18687" y="1194112"/>
        <a:ext cx="2652623" cy="387665"/>
      </dsp:txXfrm>
    </dsp:sp>
    <dsp:sp modelId="{7C195AF4-50ED-4E4F-867F-FB5C1447B4F5}">
      <dsp:nvSpPr>
        <dsp:cNvPr id="0" name=""/>
        <dsp:cNvSpPr/>
      </dsp:nvSpPr>
      <dsp:spPr>
        <a:xfrm>
          <a:off x="18687" y="1668540"/>
          <a:ext cx="2652623" cy="280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46C55-F77F-430D-BCDD-BE60B68E954A}">
      <dsp:nvSpPr>
        <dsp:cNvPr id="0" name=""/>
        <dsp:cNvSpPr/>
      </dsp:nvSpPr>
      <dsp:spPr>
        <a:xfrm>
          <a:off x="3135520" y="131289"/>
          <a:ext cx="928418" cy="876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6AD35-8C12-4264-A26C-698DF1E82291}">
      <dsp:nvSpPr>
        <dsp:cNvPr id="0" name=""/>
        <dsp:cNvSpPr/>
      </dsp:nvSpPr>
      <dsp:spPr>
        <a:xfrm>
          <a:off x="3135520" y="1194112"/>
          <a:ext cx="2652623" cy="387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Rapid response – moments, not hours</a:t>
          </a:r>
        </a:p>
      </dsp:txBody>
      <dsp:txXfrm>
        <a:off x="3135520" y="1194112"/>
        <a:ext cx="2652623" cy="387665"/>
      </dsp:txXfrm>
    </dsp:sp>
    <dsp:sp modelId="{A1FFFEB9-DD19-424E-98DA-E5C70A2D863B}">
      <dsp:nvSpPr>
        <dsp:cNvPr id="0" name=""/>
        <dsp:cNvSpPr/>
      </dsp:nvSpPr>
      <dsp:spPr>
        <a:xfrm>
          <a:off x="3125706" y="1617816"/>
          <a:ext cx="2652623" cy="280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Predictable updates and resources </a:t>
          </a:r>
          <a:r>
            <a:rPr lang="en-US" sz="1800" i="1" kern="1200" dirty="0"/>
            <a:t>(website, number to call, daily update)</a:t>
          </a:r>
          <a:r>
            <a:rPr lang="en-US" sz="1800" kern="1200" dirty="0"/>
            <a:t> helps create order in times of chaos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Frequent, scheduled public updates and internal briefings</a:t>
          </a:r>
        </a:p>
      </dsp:txBody>
      <dsp:txXfrm>
        <a:off x="3125706" y="1617816"/>
        <a:ext cx="2652623" cy="2800839"/>
      </dsp:txXfrm>
    </dsp:sp>
    <dsp:sp modelId="{5A84F4AA-B714-4E70-9426-28F1BB85F5CD}">
      <dsp:nvSpPr>
        <dsp:cNvPr id="0" name=""/>
        <dsp:cNvSpPr/>
      </dsp:nvSpPr>
      <dsp:spPr>
        <a:xfrm>
          <a:off x="6252354" y="131289"/>
          <a:ext cx="928418" cy="876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28382-66DA-48DA-8E98-EF61EA55CA77}">
      <dsp:nvSpPr>
        <dsp:cNvPr id="0" name=""/>
        <dsp:cNvSpPr/>
      </dsp:nvSpPr>
      <dsp:spPr>
        <a:xfrm>
          <a:off x="6252354" y="1194112"/>
          <a:ext cx="2652623" cy="387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Community - first communications</a:t>
          </a:r>
        </a:p>
      </dsp:txBody>
      <dsp:txXfrm>
        <a:off x="6252354" y="1194112"/>
        <a:ext cx="2652623" cy="387665"/>
      </dsp:txXfrm>
    </dsp:sp>
    <dsp:sp modelId="{426C4F62-6030-47F6-903C-6F79ED2A4098}">
      <dsp:nvSpPr>
        <dsp:cNvPr id="0" name=""/>
        <dsp:cNvSpPr/>
      </dsp:nvSpPr>
      <dsp:spPr>
        <a:xfrm>
          <a:off x="6252354" y="1604736"/>
          <a:ext cx="2652623" cy="280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prioritize communicating to our campus community first. We want them to receive important information from us first rather than the news. 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helps maintain trust and establishes the institution as the source for information.</a:t>
          </a:r>
        </a:p>
      </dsp:txBody>
      <dsp:txXfrm>
        <a:off x="6252354" y="1604736"/>
        <a:ext cx="2652623" cy="2800839"/>
      </dsp:txXfrm>
    </dsp:sp>
    <dsp:sp modelId="{4168ED20-FBBE-421C-B26B-35B54795B8C7}">
      <dsp:nvSpPr>
        <dsp:cNvPr id="0" name=""/>
        <dsp:cNvSpPr/>
      </dsp:nvSpPr>
      <dsp:spPr>
        <a:xfrm>
          <a:off x="9369187" y="131289"/>
          <a:ext cx="928418" cy="8762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4989C-781B-4C52-9AAD-B23E7027BA76}">
      <dsp:nvSpPr>
        <dsp:cNvPr id="0" name=""/>
        <dsp:cNvSpPr/>
      </dsp:nvSpPr>
      <dsp:spPr>
        <a:xfrm>
          <a:off x="9369187" y="1194112"/>
          <a:ext cx="2652623" cy="387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latin typeface="Arial"/>
            </a:rPr>
            <a:t>Procedures/ Sensitivity for death and injury </a:t>
          </a:r>
          <a:r>
            <a:rPr lang="en-US" sz="1400" kern="1200"/>
            <a:t>notifications</a:t>
          </a:r>
        </a:p>
      </dsp:txBody>
      <dsp:txXfrm>
        <a:off x="9369187" y="1194112"/>
        <a:ext cx="2652623" cy="387665"/>
      </dsp:txXfrm>
    </dsp:sp>
    <dsp:sp modelId="{E35D32C6-F482-4F1F-8E44-50F0F1EDC3BC}">
      <dsp:nvSpPr>
        <dsp:cNvPr id="0" name=""/>
        <dsp:cNvSpPr/>
      </dsp:nvSpPr>
      <dsp:spPr>
        <a:xfrm>
          <a:off x="9369187" y="1600087"/>
          <a:ext cx="2652623" cy="280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Speaking with a family first; then the individual’s affiliated college, office or other group affiliations before ever confirming anything publicly.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Privacy laws also often impact what we will share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a mass casualty incident: in coordination with police, hospital, family before confirming publicly</a:t>
          </a:r>
        </a:p>
      </dsp:txBody>
      <dsp:txXfrm>
        <a:off x="9369187" y="1600087"/>
        <a:ext cx="2652623" cy="2800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FC5A7-59BE-41CC-9D74-A2026D2C7420}">
      <dsp:nvSpPr>
        <dsp:cNvPr id="0" name=""/>
        <dsp:cNvSpPr/>
      </dsp:nvSpPr>
      <dsp:spPr>
        <a:xfrm>
          <a:off x="18687" y="131289"/>
          <a:ext cx="928418" cy="876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98E70-C889-4346-9540-751C40B17D8C}">
      <dsp:nvSpPr>
        <dsp:cNvPr id="0" name=""/>
        <dsp:cNvSpPr/>
      </dsp:nvSpPr>
      <dsp:spPr>
        <a:xfrm>
          <a:off x="18687" y="1194112"/>
          <a:ext cx="2652623" cy="387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Clear, consistent and transparent communication</a:t>
          </a:r>
        </a:p>
      </dsp:txBody>
      <dsp:txXfrm>
        <a:off x="18687" y="1194112"/>
        <a:ext cx="2652623" cy="387665"/>
      </dsp:txXfrm>
    </dsp:sp>
    <dsp:sp modelId="{7C195AF4-50ED-4E4F-867F-FB5C1447B4F5}">
      <dsp:nvSpPr>
        <dsp:cNvPr id="0" name=""/>
        <dsp:cNvSpPr/>
      </dsp:nvSpPr>
      <dsp:spPr>
        <a:xfrm>
          <a:off x="18687" y="1668540"/>
          <a:ext cx="2652623" cy="280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46C55-F77F-430D-BCDD-BE60B68E954A}">
      <dsp:nvSpPr>
        <dsp:cNvPr id="0" name=""/>
        <dsp:cNvSpPr/>
      </dsp:nvSpPr>
      <dsp:spPr>
        <a:xfrm>
          <a:off x="3135520" y="131289"/>
          <a:ext cx="928418" cy="876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6AD35-8C12-4264-A26C-698DF1E82291}">
      <dsp:nvSpPr>
        <dsp:cNvPr id="0" name=""/>
        <dsp:cNvSpPr/>
      </dsp:nvSpPr>
      <dsp:spPr>
        <a:xfrm>
          <a:off x="3135520" y="1194112"/>
          <a:ext cx="2652623" cy="387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Rapid response – moments, not hours</a:t>
          </a:r>
        </a:p>
      </dsp:txBody>
      <dsp:txXfrm>
        <a:off x="3135520" y="1194112"/>
        <a:ext cx="2652623" cy="387665"/>
      </dsp:txXfrm>
    </dsp:sp>
    <dsp:sp modelId="{A1FFFEB9-DD19-424E-98DA-E5C70A2D863B}">
      <dsp:nvSpPr>
        <dsp:cNvPr id="0" name=""/>
        <dsp:cNvSpPr/>
      </dsp:nvSpPr>
      <dsp:spPr>
        <a:xfrm>
          <a:off x="3125706" y="1617816"/>
          <a:ext cx="2652623" cy="280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Predictable updates and resources </a:t>
          </a:r>
          <a:r>
            <a:rPr lang="en-US" sz="1800" i="1" kern="1200" dirty="0"/>
            <a:t>(website, number to call, daily update)</a:t>
          </a:r>
          <a:r>
            <a:rPr lang="en-US" sz="1800" kern="1200" dirty="0"/>
            <a:t> helps create order in times of chaos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Frequent, scheduled public updates and internal briefings</a:t>
          </a:r>
        </a:p>
      </dsp:txBody>
      <dsp:txXfrm>
        <a:off x="3125706" y="1617816"/>
        <a:ext cx="2652623" cy="2800839"/>
      </dsp:txXfrm>
    </dsp:sp>
    <dsp:sp modelId="{5A84F4AA-B714-4E70-9426-28F1BB85F5CD}">
      <dsp:nvSpPr>
        <dsp:cNvPr id="0" name=""/>
        <dsp:cNvSpPr/>
      </dsp:nvSpPr>
      <dsp:spPr>
        <a:xfrm>
          <a:off x="6252354" y="131289"/>
          <a:ext cx="928418" cy="876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28382-66DA-48DA-8E98-EF61EA55CA77}">
      <dsp:nvSpPr>
        <dsp:cNvPr id="0" name=""/>
        <dsp:cNvSpPr/>
      </dsp:nvSpPr>
      <dsp:spPr>
        <a:xfrm>
          <a:off x="6252354" y="1194112"/>
          <a:ext cx="2652623" cy="387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Community - first communications</a:t>
          </a:r>
        </a:p>
      </dsp:txBody>
      <dsp:txXfrm>
        <a:off x="6252354" y="1194112"/>
        <a:ext cx="2652623" cy="387665"/>
      </dsp:txXfrm>
    </dsp:sp>
    <dsp:sp modelId="{426C4F62-6030-47F6-903C-6F79ED2A4098}">
      <dsp:nvSpPr>
        <dsp:cNvPr id="0" name=""/>
        <dsp:cNvSpPr/>
      </dsp:nvSpPr>
      <dsp:spPr>
        <a:xfrm>
          <a:off x="6252354" y="1604736"/>
          <a:ext cx="2652623" cy="280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prioritize communicating to our campus community first. We want them to receive important information from us first rather than the news. 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helps maintain trust and establishes the institution as the source for information.</a:t>
          </a:r>
        </a:p>
      </dsp:txBody>
      <dsp:txXfrm>
        <a:off x="6252354" y="1604736"/>
        <a:ext cx="2652623" cy="2800839"/>
      </dsp:txXfrm>
    </dsp:sp>
    <dsp:sp modelId="{4168ED20-FBBE-421C-B26B-35B54795B8C7}">
      <dsp:nvSpPr>
        <dsp:cNvPr id="0" name=""/>
        <dsp:cNvSpPr/>
      </dsp:nvSpPr>
      <dsp:spPr>
        <a:xfrm>
          <a:off x="9369187" y="131289"/>
          <a:ext cx="928418" cy="8762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4989C-781B-4C52-9AAD-B23E7027BA76}">
      <dsp:nvSpPr>
        <dsp:cNvPr id="0" name=""/>
        <dsp:cNvSpPr/>
      </dsp:nvSpPr>
      <dsp:spPr>
        <a:xfrm>
          <a:off x="9369187" y="1194112"/>
          <a:ext cx="2652623" cy="387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latin typeface="Arial"/>
            </a:rPr>
            <a:t>Procedures/ Sensitivity for death and injury </a:t>
          </a:r>
          <a:r>
            <a:rPr lang="en-US" sz="1400" kern="1200"/>
            <a:t>notifications</a:t>
          </a:r>
        </a:p>
      </dsp:txBody>
      <dsp:txXfrm>
        <a:off x="9369187" y="1194112"/>
        <a:ext cx="2652623" cy="387665"/>
      </dsp:txXfrm>
    </dsp:sp>
    <dsp:sp modelId="{E35D32C6-F482-4F1F-8E44-50F0F1EDC3BC}">
      <dsp:nvSpPr>
        <dsp:cNvPr id="0" name=""/>
        <dsp:cNvSpPr/>
      </dsp:nvSpPr>
      <dsp:spPr>
        <a:xfrm>
          <a:off x="9369187" y="1600087"/>
          <a:ext cx="2652623" cy="280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Speaking with a family first; then the individual’s affiliated college, office or other group affiliations before ever confirming anything publicly.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Privacy laws also often impact what we will share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a mass casualty incident: in coordination with police, hospital, family before confirming publicly</a:t>
          </a:r>
        </a:p>
      </dsp:txBody>
      <dsp:txXfrm>
        <a:off x="9369187" y="1600087"/>
        <a:ext cx="2652623" cy="2800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FC5A7-59BE-41CC-9D74-A2026D2C7420}">
      <dsp:nvSpPr>
        <dsp:cNvPr id="0" name=""/>
        <dsp:cNvSpPr/>
      </dsp:nvSpPr>
      <dsp:spPr>
        <a:xfrm>
          <a:off x="18687" y="64544"/>
          <a:ext cx="928418" cy="9091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98E70-C889-4346-9540-751C40B17D8C}">
      <dsp:nvSpPr>
        <dsp:cNvPr id="0" name=""/>
        <dsp:cNvSpPr/>
      </dsp:nvSpPr>
      <dsp:spPr>
        <a:xfrm>
          <a:off x="18687" y="1223413"/>
          <a:ext cx="2652623" cy="402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Clear, consistent and transparent communication</a:t>
          </a:r>
        </a:p>
      </dsp:txBody>
      <dsp:txXfrm>
        <a:off x="18687" y="1223413"/>
        <a:ext cx="2652623" cy="402191"/>
      </dsp:txXfrm>
    </dsp:sp>
    <dsp:sp modelId="{7C195AF4-50ED-4E4F-867F-FB5C1447B4F5}">
      <dsp:nvSpPr>
        <dsp:cNvPr id="0" name=""/>
        <dsp:cNvSpPr/>
      </dsp:nvSpPr>
      <dsp:spPr>
        <a:xfrm>
          <a:off x="18687" y="1741766"/>
          <a:ext cx="2652623" cy="4130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46C55-F77F-430D-BCDD-BE60B68E954A}">
      <dsp:nvSpPr>
        <dsp:cNvPr id="0" name=""/>
        <dsp:cNvSpPr/>
      </dsp:nvSpPr>
      <dsp:spPr>
        <a:xfrm>
          <a:off x="3135520" y="64544"/>
          <a:ext cx="928418" cy="9091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6AD35-8C12-4264-A26C-698DF1E82291}">
      <dsp:nvSpPr>
        <dsp:cNvPr id="0" name=""/>
        <dsp:cNvSpPr/>
      </dsp:nvSpPr>
      <dsp:spPr>
        <a:xfrm>
          <a:off x="3135520" y="1223413"/>
          <a:ext cx="2652623" cy="402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Rapid response – moments, not hours</a:t>
          </a:r>
        </a:p>
      </dsp:txBody>
      <dsp:txXfrm>
        <a:off x="3135520" y="1223413"/>
        <a:ext cx="2652623" cy="402191"/>
      </dsp:txXfrm>
    </dsp:sp>
    <dsp:sp modelId="{A1FFFEB9-DD19-424E-98DA-E5C70A2D863B}">
      <dsp:nvSpPr>
        <dsp:cNvPr id="0" name=""/>
        <dsp:cNvSpPr/>
      </dsp:nvSpPr>
      <dsp:spPr>
        <a:xfrm>
          <a:off x="3125706" y="1349457"/>
          <a:ext cx="2652623" cy="4130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001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50" kern="1200" dirty="0">
            <a:latin typeface="Arial"/>
          </a:endParaRPr>
        </a:p>
        <a:p>
          <a:pPr marL="0" lvl="0" indent="0" algn="l" defTabSz="10001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50" kern="1200" dirty="0"/>
            <a:t>Predictable updates and resources </a:t>
          </a:r>
          <a:r>
            <a:rPr lang="en-US" sz="2250" i="1" kern="1200" dirty="0"/>
            <a:t>(website, number to call, daily update)</a:t>
          </a:r>
          <a:r>
            <a:rPr lang="en-US" sz="2250" kern="1200" dirty="0"/>
            <a:t> helps create order in times of chaos</a:t>
          </a:r>
        </a:p>
        <a:p>
          <a:pPr marL="0" lvl="0" indent="0" algn="l" defTabSz="10001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50" kern="1200" dirty="0">
            <a:latin typeface="Arial"/>
          </a:endParaRPr>
        </a:p>
        <a:p>
          <a:pPr marL="0" lvl="0" indent="0" algn="l" defTabSz="10001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50" kern="1200" dirty="0"/>
            <a:t>Frequent, scheduled public updates and internal briefings</a:t>
          </a:r>
        </a:p>
      </dsp:txBody>
      <dsp:txXfrm>
        <a:off x="3125706" y="1349457"/>
        <a:ext cx="2652623" cy="4130879"/>
      </dsp:txXfrm>
    </dsp:sp>
    <dsp:sp modelId="{5A84F4AA-B714-4E70-9426-28F1BB85F5CD}">
      <dsp:nvSpPr>
        <dsp:cNvPr id="0" name=""/>
        <dsp:cNvSpPr/>
      </dsp:nvSpPr>
      <dsp:spPr>
        <a:xfrm>
          <a:off x="6252354" y="64544"/>
          <a:ext cx="928418" cy="9091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28382-66DA-48DA-8E98-EF61EA55CA77}">
      <dsp:nvSpPr>
        <dsp:cNvPr id="0" name=""/>
        <dsp:cNvSpPr/>
      </dsp:nvSpPr>
      <dsp:spPr>
        <a:xfrm>
          <a:off x="6252354" y="1223413"/>
          <a:ext cx="2652623" cy="402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Community - first communications</a:t>
          </a:r>
        </a:p>
      </dsp:txBody>
      <dsp:txXfrm>
        <a:off x="6252354" y="1223413"/>
        <a:ext cx="2652623" cy="402191"/>
      </dsp:txXfrm>
    </dsp:sp>
    <dsp:sp modelId="{426C4F62-6030-47F6-903C-6F79ED2A4098}">
      <dsp:nvSpPr>
        <dsp:cNvPr id="0" name=""/>
        <dsp:cNvSpPr/>
      </dsp:nvSpPr>
      <dsp:spPr>
        <a:xfrm>
          <a:off x="6188850" y="1419268"/>
          <a:ext cx="2652623" cy="4130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Arial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prioritize communicating to our campus community first. We want them to receive important information from us first rather than the news. 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Arial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This helps maintain trust and establishes the institution as the source for information.</a:t>
          </a:r>
        </a:p>
      </dsp:txBody>
      <dsp:txXfrm>
        <a:off x="6188850" y="1419268"/>
        <a:ext cx="2652623" cy="4130879"/>
      </dsp:txXfrm>
    </dsp:sp>
    <dsp:sp modelId="{4168ED20-FBBE-421C-B26B-35B54795B8C7}">
      <dsp:nvSpPr>
        <dsp:cNvPr id="0" name=""/>
        <dsp:cNvSpPr/>
      </dsp:nvSpPr>
      <dsp:spPr>
        <a:xfrm>
          <a:off x="9369187" y="64544"/>
          <a:ext cx="928418" cy="9091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4989C-781B-4C52-9AAD-B23E7027BA76}">
      <dsp:nvSpPr>
        <dsp:cNvPr id="0" name=""/>
        <dsp:cNvSpPr/>
      </dsp:nvSpPr>
      <dsp:spPr>
        <a:xfrm>
          <a:off x="9369187" y="1223413"/>
          <a:ext cx="2652623" cy="402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latin typeface="Arial"/>
            </a:rPr>
            <a:t>Procedures/ Sensitivity for death and injury </a:t>
          </a:r>
          <a:r>
            <a:rPr lang="en-US" sz="1400" kern="1200"/>
            <a:t>notifications</a:t>
          </a:r>
        </a:p>
      </dsp:txBody>
      <dsp:txXfrm>
        <a:off x="9369187" y="1223413"/>
        <a:ext cx="2652623" cy="402191"/>
      </dsp:txXfrm>
    </dsp:sp>
    <dsp:sp modelId="{E35D32C6-F482-4F1F-8E44-50F0F1EDC3BC}">
      <dsp:nvSpPr>
        <dsp:cNvPr id="0" name=""/>
        <dsp:cNvSpPr/>
      </dsp:nvSpPr>
      <dsp:spPr>
        <a:xfrm>
          <a:off x="9369187" y="1806311"/>
          <a:ext cx="2652623" cy="4130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Speaking with a family first; then the individual’s affiliated college, office or other group affiliations before ever confirming anything publicly.</a:t>
          </a:r>
          <a:endParaRPr lang="en-US" sz="1400" kern="1200" dirty="0">
            <a:latin typeface="Arial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Arial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Privacy laws also often impact what we will share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Arial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a mass casualty incident: in coordination with police, hospital, family before confirming publicly</a:t>
          </a:r>
        </a:p>
      </dsp:txBody>
      <dsp:txXfrm>
        <a:off x="9369187" y="1806311"/>
        <a:ext cx="2652623" cy="4130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EA7E9-90A6-46D2-876C-9DA558EFA85D}" type="datetimeFigureOut"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F4991-01F0-4417-8D58-8E123324FA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descreen-Slide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610" y="1551817"/>
            <a:ext cx="11153089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96946"/>
            <a:ext cx="8534400" cy="11063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84" y="274639"/>
            <a:ext cx="11121617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84" y="1600201"/>
            <a:ext cx="11121617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4397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>
                <a:solidFill>
                  <a:srgbClr val="FFFFFF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 b="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448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3421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>
                <a:solidFill>
                  <a:srgbClr val="FFFFFF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 b="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730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5375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>
                <a:solidFill>
                  <a:srgbClr val="FFFFFF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 b="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2695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6E5775B4-F0E7-4A48-BF5D-AF263FA2D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670" y="599090"/>
            <a:ext cx="10515600" cy="442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9DD850-EB65-E74F-922F-F4E9D2D6B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71" y="5127686"/>
            <a:ext cx="10371794" cy="80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FEA889-A0CE-A941-8DDA-4DB8664F5642}"/>
              </a:ext>
            </a:extLst>
          </p:cNvPr>
          <p:cNvGrpSpPr/>
          <p:nvPr userDrawn="1"/>
        </p:nvGrpSpPr>
        <p:grpSpPr>
          <a:xfrm>
            <a:off x="504918" y="7345394"/>
            <a:ext cx="603504" cy="402336"/>
            <a:chOff x="906957" y="5127686"/>
            <a:chExt cx="603504" cy="402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CD9B29-B374-DE4D-BDC9-04764A7F62B8}"/>
                </a:ext>
              </a:extLst>
            </p:cNvPr>
            <p:cNvSpPr/>
            <p:nvPr userDrawn="1"/>
          </p:nvSpPr>
          <p:spPr>
            <a:xfrm>
              <a:off x="906957" y="5131272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Helvetica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5B77AF-2853-E148-91FA-CD57B509FF2A}"/>
                </a:ext>
              </a:extLst>
            </p:cNvPr>
            <p:cNvSpPr/>
            <p:nvPr userDrawn="1"/>
          </p:nvSpPr>
          <p:spPr>
            <a:xfrm>
              <a:off x="1108125" y="5328854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Helvetica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44623E-5CCB-694E-8878-814010C76B70}"/>
                </a:ext>
              </a:extLst>
            </p:cNvPr>
            <p:cNvSpPr/>
            <p:nvPr userDrawn="1"/>
          </p:nvSpPr>
          <p:spPr>
            <a:xfrm>
              <a:off x="1309293" y="5127686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9061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2C41C8-5D33-B745-9DC3-B5C7C68D8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734DBAE-BB9B-FD48-B664-5EB48F2D2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64" y="295680"/>
            <a:ext cx="11299785" cy="427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000" baseline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233D3F-0958-F94B-9E02-539A512A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64" y="1413165"/>
            <a:ext cx="11145406" cy="484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 cap="none" baseline="0">
                <a:solidFill>
                  <a:srgbClr val="0033A0"/>
                </a:solidFill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Helvetica" pitchFamily="2" charset="0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Helvetica" pitchFamily="2" charset="0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163956-4C83-984C-A689-1F794DE749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0183" y="748477"/>
            <a:ext cx="9376067" cy="29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SUB TITLE styles</a:t>
            </a:r>
          </a:p>
        </p:txBody>
      </p:sp>
    </p:spTree>
    <p:extLst>
      <p:ext uri="{BB962C8B-B14F-4D97-AF65-F5344CB8AC3E}">
        <p14:creationId xmlns:p14="http://schemas.microsoft.com/office/powerpoint/2010/main" val="47520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734DBAE-BB9B-FD48-B664-5EB48F2D2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64" y="295680"/>
            <a:ext cx="11299785" cy="427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00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233D3F-0958-F94B-9E02-539A512A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64" y="1413165"/>
            <a:ext cx="11145406" cy="484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Helvetica" pitchFamily="2" charset="0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Helvetica" pitchFamily="2" charset="0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163956-4C83-984C-A689-1F794DE749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0183" y="748477"/>
            <a:ext cx="9376067" cy="29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SUB TITLE styles</a:t>
            </a:r>
          </a:p>
        </p:txBody>
      </p:sp>
    </p:spTree>
    <p:extLst>
      <p:ext uri="{BB962C8B-B14F-4D97-AF65-F5344CB8AC3E}">
        <p14:creationId xmlns:p14="http://schemas.microsoft.com/office/powerpoint/2010/main" val="1994411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A315-6C17-0B47-8B21-CEA03B2452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1" y="1364100"/>
            <a:ext cx="1024742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TRANSITION SLIDE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A30D9-14CB-694B-8997-602B06B7E4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8320" y="3843775"/>
            <a:ext cx="8544560" cy="15690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transition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18382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C5FA38-20E6-084D-A17D-C1A9C440B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B4429-E73B-2340-B580-E078B542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4C029-675D-7A44-A487-3FF32FE84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526429"/>
            <a:ext cx="5255070" cy="46326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 marL="800089" indent="-342900">
              <a:buFont typeface="Wingdings" pitchFamily="2" charset="2"/>
              <a:buChar char="§"/>
              <a:defRPr sz="2000" b="0" i="0">
                <a:solidFill>
                  <a:schemeClr val="tx1"/>
                </a:solidFill>
                <a:latin typeface="Helvetica" pitchFamily="2" charset="0"/>
              </a:defRPr>
            </a:lvl2pPr>
            <a:lvl3pPr marL="1200127" indent="-285750"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Helvetica" pitchFamily="2" charset="0"/>
              </a:defRPr>
            </a:lvl3pPr>
            <a:lvl4pPr marL="1657316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4pPr>
            <a:lvl5pPr marL="2114504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5E1BC-F6A3-EA4E-B3E5-A565CACB9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690" y="1526429"/>
            <a:ext cx="5255070" cy="46326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 marL="800089" indent="-342900">
              <a:buFont typeface="Wingdings" pitchFamily="2" charset="2"/>
              <a:buChar char="§"/>
              <a:defRPr sz="2000" b="0" i="0">
                <a:solidFill>
                  <a:schemeClr val="tx1"/>
                </a:solidFill>
                <a:latin typeface="Helvetica" pitchFamily="2" charset="0"/>
              </a:defRPr>
            </a:lvl2pPr>
            <a:lvl3pPr marL="1200127" indent="-285750"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Helvetica" pitchFamily="2" charset="0"/>
              </a:defRPr>
            </a:lvl3pPr>
            <a:lvl4pPr marL="1657316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4pPr>
            <a:lvl5pPr marL="2114504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A9AB4A-BF54-FA45-9D55-ED7E8C819D4C}"/>
              </a:ext>
            </a:extLst>
          </p:cNvPr>
          <p:cNvCxnSpPr/>
          <p:nvPr userDrawn="1"/>
        </p:nvCxnSpPr>
        <p:spPr>
          <a:xfrm>
            <a:off x="6055056" y="1526429"/>
            <a:ext cx="0" cy="4464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1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descreen-Slide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418" y="274639"/>
            <a:ext cx="8978981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8013" y="1600201"/>
            <a:ext cx="4266468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4912" y="1600201"/>
            <a:ext cx="4267488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40156E-6AAE-7242-8B70-E6768A3EF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536C5-7AE9-514B-86BE-D8C6A4B253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2973" y="1418332"/>
            <a:ext cx="6221787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 b="0" i="0">
                <a:latin typeface="Helvetica" pitchFamily="2" charset="0"/>
              </a:defRPr>
            </a:lvl2pPr>
            <a:lvl3pPr>
              <a:defRPr sz="2000" b="0" i="0">
                <a:latin typeface="Helvetica" pitchFamily="2" charset="0"/>
              </a:defRPr>
            </a:lvl3pPr>
            <a:lvl4pPr>
              <a:defRPr sz="1800" b="0" i="0">
                <a:latin typeface="Helvetica" pitchFamily="2" charset="0"/>
              </a:defRPr>
            </a:lvl4pPr>
            <a:lvl5pPr>
              <a:defRPr sz="1800" b="0" i="0">
                <a:latin typeface="Helvetica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PHOTO/Graphic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D17435-89D2-1F4E-A337-D4EF05657D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7241" y="1425156"/>
            <a:ext cx="4258784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 b="0" i="0" cap="none" baseline="0">
                <a:solidFill>
                  <a:srgbClr val="0033A0"/>
                </a:solidFill>
                <a:latin typeface="Helvetica" pitchFamily="2" charset="0"/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Helvetica" pitchFamily="2" charset="0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Helvetica" pitchFamily="2" charset="0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0FA85E-7020-944A-93D6-38523D0F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0281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0A7AFB-8730-6B4E-B411-C66FAEC7E8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7C9EE3-2405-8C46-8F1C-9CB7FA23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425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4429-E73B-2340-B580-E078B542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4C029-675D-7A44-A487-3FF32FE84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526429"/>
            <a:ext cx="5255070" cy="46326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800089" indent="-3429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Helvetica" pitchFamily="2" charset="0"/>
              </a:defRPr>
            </a:lvl2pPr>
            <a:lvl3pPr marL="1200127" indent="-285750"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Helvetica" pitchFamily="2" charset="0"/>
              </a:defRPr>
            </a:lvl3pPr>
            <a:lvl4pPr marL="1657316" indent="-285750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4pPr>
            <a:lvl5pPr marL="2114504" indent="-285750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5E1BC-F6A3-EA4E-B3E5-A565CACB9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690" y="1526429"/>
            <a:ext cx="5255070" cy="46326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800089" indent="-342900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Helvetica" pitchFamily="2" charset="0"/>
              </a:defRPr>
            </a:lvl2pPr>
            <a:lvl3pPr marL="1200127" indent="-285750"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Helvetica" pitchFamily="2" charset="0"/>
              </a:defRPr>
            </a:lvl3pPr>
            <a:lvl4pPr marL="1657316" indent="-285750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4pPr>
            <a:lvl5pPr marL="2114504" indent="-285750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A9AB4A-BF54-FA45-9D55-ED7E8C819D4C}"/>
              </a:ext>
            </a:extLst>
          </p:cNvPr>
          <p:cNvCxnSpPr/>
          <p:nvPr userDrawn="1"/>
        </p:nvCxnSpPr>
        <p:spPr>
          <a:xfrm>
            <a:off x="6055056" y="1526429"/>
            <a:ext cx="0" cy="4464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2621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536C5-7AE9-514B-86BE-D8C6A4B253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2973" y="1418332"/>
            <a:ext cx="6221787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 b="0" i="0">
                <a:latin typeface="Helvetica" pitchFamily="2" charset="0"/>
              </a:defRPr>
            </a:lvl2pPr>
            <a:lvl3pPr>
              <a:defRPr sz="2000" b="0" i="0">
                <a:latin typeface="Helvetica" pitchFamily="2" charset="0"/>
              </a:defRPr>
            </a:lvl3pPr>
            <a:lvl4pPr>
              <a:defRPr sz="1800" b="0" i="0">
                <a:latin typeface="Helvetica" pitchFamily="2" charset="0"/>
              </a:defRPr>
            </a:lvl4pPr>
            <a:lvl5pPr>
              <a:defRPr sz="1800" b="0" i="0">
                <a:latin typeface="Helvetica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PHOTO/Graphic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D17435-89D2-1F4E-A337-D4EF05657D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7241" y="1425156"/>
            <a:ext cx="4258784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 b="0" i="0" cap="none" baseline="0">
                <a:solidFill>
                  <a:schemeClr val="bg1"/>
                </a:solidFill>
                <a:latin typeface="Helvetica" pitchFamily="2" charset="0"/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chemeClr val="bg1"/>
                </a:solidFill>
                <a:latin typeface="Helvetica" pitchFamily="2" charset="0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Helvetica" pitchFamily="2" charset="0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0FA85E-7020-944A-93D6-38523D0F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44883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7C9EE3-2405-8C46-8F1C-9CB7FA23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6241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0F86FC-35DC-2846-A754-69CEAC93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503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152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152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530" y="274639"/>
            <a:ext cx="9275871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15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530" y="283279"/>
            <a:ext cx="9275871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8841"/>
            <a:ext cx="5384800" cy="4525963"/>
          </a:xfr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8841"/>
            <a:ext cx="5384800" cy="4525963"/>
          </a:xfr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152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152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152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descreen-Slide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418" y="274639"/>
            <a:ext cx="8978981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936" y="1535113"/>
            <a:ext cx="4257065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accent4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4936" y="2174875"/>
            <a:ext cx="425706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4912" y="1535113"/>
            <a:ext cx="42674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rgbClr val="4A4D4D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4912" y="2174875"/>
            <a:ext cx="42674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descreen-Slide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rgbClr val="4A4D4D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rgbClr val="4A4D4D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69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610" y="1551817"/>
            <a:ext cx="11153089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96946"/>
            <a:ext cx="8534400" cy="11063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354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descreen-Slide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bg1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bg1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697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descreen-Slid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797" y="274639"/>
            <a:ext cx="9285604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rgbClr val="4A4D4D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rgbClr val="4A4D4D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697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descreen-Slid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797" y="274639"/>
            <a:ext cx="9285604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rgbClr val="FFFFFF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667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133">
                <a:solidFill>
                  <a:srgbClr val="FFFFFF"/>
                </a:solidFill>
              </a:defRPr>
            </a:lvl4pPr>
            <a:lvl5pPr>
              <a:defRPr sz="2133">
                <a:solidFill>
                  <a:srgbClr val="FFFFFF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rgbClr val="FFFFFF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667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133">
                <a:solidFill>
                  <a:srgbClr val="FFFFFF"/>
                </a:solidFill>
              </a:defRPr>
            </a:lvl4pPr>
            <a:lvl5pPr>
              <a:defRPr sz="2133">
                <a:solidFill>
                  <a:srgbClr val="FFFFFF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697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descreen-Slide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accent4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accent4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697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descreen-Slide-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bg1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bg1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697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339" y="274639"/>
            <a:ext cx="9025061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5278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screen-Slide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36" y="274639"/>
            <a:ext cx="10971864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36" y="274639"/>
            <a:ext cx="10971864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5278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475" y="274639"/>
            <a:ext cx="9382925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5278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475" y="274639"/>
            <a:ext cx="9382925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527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610" y="1551817"/>
            <a:ext cx="11153089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96946"/>
            <a:ext cx="8534400" cy="11063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354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36" y="274639"/>
            <a:ext cx="10971864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5278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36" y="274639"/>
            <a:ext cx="10971864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5278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descreen-Slide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screen-Slide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63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screen-Slide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63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screen-Slid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63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screen-Slid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63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screen-Slide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63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screen-Slide-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63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143" y="277132"/>
            <a:ext cx="3190711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5360" y="273050"/>
            <a:ext cx="5477040" cy="621559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5143" y="1439181"/>
            <a:ext cx="3190711" cy="5049459"/>
          </a:xfrm>
        </p:spPr>
        <p:txBody>
          <a:bodyPr/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5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223" y="274639"/>
            <a:ext cx="9094176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224" y="1600201"/>
            <a:ext cx="909417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descreen-Slide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2461272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734323"/>
            <a:ext cx="4011084" cy="339184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72272"/>
            <a:ext cx="4011084" cy="1162051"/>
          </a:xfrm>
        </p:spPr>
        <p:txBody>
          <a:bodyPr anchor="b"/>
          <a:lstStyle>
            <a:lvl1pPr algn="l">
              <a:defRPr sz="2667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734323"/>
            <a:ext cx="4011084" cy="3391840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53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7227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734323"/>
            <a:ext cx="4011084" cy="339184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53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72272"/>
            <a:ext cx="4011084" cy="1162051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>
                <a:solidFill>
                  <a:srgbClr val="FFFFFF"/>
                </a:solidFill>
              </a:defRPr>
            </a:lvl1pPr>
            <a:lvl2pPr>
              <a:defRPr sz="3733">
                <a:solidFill>
                  <a:srgbClr val="FFFFFF"/>
                </a:solidFill>
              </a:defRPr>
            </a:lvl2pPr>
            <a:lvl3pPr>
              <a:defRPr sz="3200">
                <a:solidFill>
                  <a:srgbClr val="FFFFFF"/>
                </a:solidFill>
              </a:defRPr>
            </a:lvl3pPr>
            <a:lvl4pPr>
              <a:defRPr sz="2667">
                <a:solidFill>
                  <a:srgbClr val="FFFFFF"/>
                </a:solidFill>
              </a:defRPr>
            </a:lvl4pPr>
            <a:lvl5pPr>
              <a:defRPr sz="2667">
                <a:solidFill>
                  <a:srgbClr val="FFFFFF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734323"/>
            <a:ext cx="4011084" cy="3391840"/>
          </a:xfrm>
        </p:spPr>
        <p:txBody>
          <a:bodyPr/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53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7227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734323"/>
            <a:ext cx="4011084" cy="339184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54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72272"/>
            <a:ext cx="4011084" cy="1162051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>
                <a:solidFill>
                  <a:srgbClr val="FFFFFF"/>
                </a:solidFill>
              </a:defRPr>
            </a:lvl1pPr>
            <a:lvl2pPr>
              <a:defRPr sz="3733">
                <a:solidFill>
                  <a:srgbClr val="FFFFFF"/>
                </a:solidFill>
              </a:defRPr>
            </a:lvl2pPr>
            <a:lvl3pPr>
              <a:defRPr sz="3200">
                <a:solidFill>
                  <a:srgbClr val="FFFFFF"/>
                </a:solidFill>
              </a:defRPr>
            </a:lvl3pPr>
            <a:lvl4pPr>
              <a:defRPr sz="2667">
                <a:solidFill>
                  <a:srgbClr val="FFFFFF"/>
                </a:solidFill>
              </a:defRPr>
            </a:lvl4pPr>
            <a:lvl5pPr>
              <a:defRPr sz="2667">
                <a:solidFill>
                  <a:srgbClr val="FFFFFF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734323"/>
            <a:ext cx="4011084" cy="3391840"/>
          </a:xfrm>
        </p:spPr>
        <p:txBody>
          <a:bodyPr/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53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descreen-Slide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3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113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1317" y="5367338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02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>
                <a:solidFill>
                  <a:srgbClr val="FFFFFF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 b="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022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0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descreen-Slide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84" y="274639"/>
            <a:ext cx="11121617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84" y="1600201"/>
            <a:ext cx="1112161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981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>
                <a:solidFill>
                  <a:srgbClr val="FFFFFF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 b="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022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02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>
                <a:solidFill>
                  <a:srgbClr val="FFFFFF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 b="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02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descreen-Slide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610" y="1551817"/>
            <a:ext cx="11153089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96946"/>
            <a:ext cx="8534400" cy="11063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248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610" y="1551817"/>
            <a:ext cx="11153089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96946"/>
            <a:ext cx="8534400" cy="11063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8279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610" y="1551817"/>
            <a:ext cx="11153089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96946"/>
            <a:ext cx="8534400" cy="11063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3932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223" y="274639"/>
            <a:ext cx="9094176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224" y="1600201"/>
            <a:ext cx="909417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445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descreen-Slide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84" y="274639"/>
            <a:ext cx="11121617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84" y="1600201"/>
            <a:ext cx="1112161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86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84" y="274639"/>
            <a:ext cx="11121617" cy="114300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84" y="1600201"/>
            <a:ext cx="11121617" cy="45259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1478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223" y="274639"/>
            <a:ext cx="9094176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44" y="1600201"/>
            <a:ext cx="11144656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27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84" y="274639"/>
            <a:ext cx="11121617" cy="114300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84" y="1600201"/>
            <a:ext cx="11121617" cy="45259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914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descreen-Slid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223" y="274639"/>
            <a:ext cx="9094176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44" y="1600201"/>
            <a:ext cx="11144656" cy="45259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58775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84" y="274639"/>
            <a:ext cx="11121617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84" y="1600201"/>
            <a:ext cx="1112161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0322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84" y="274639"/>
            <a:ext cx="11121617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84" y="1600201"/>
            <a:ext cx="11121617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0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descreen-Slide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418" y="274639"/>
            <a:ext cx="8978981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8013" y="1600201"/>
            <a:ext cx="4266468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4912" y="1600201"/>
            <a:ext cx="4267488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5122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526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0501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530" y="274639"/>
            <a:ext cx="9275871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68223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530" y="283279"/>
            <a:ext cx="9275871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8841"/>
            <a:ext cx="5384800" cy="4525963"/>
          </a:xfr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8841"/>
            <a:ext cx="5384800" cy="4525963"/>
          </a:xfr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11339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0727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86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223" y="274639"/>
            <a:ext cx="9094176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44" y="1600201"/>
            <a:ext cx="11144656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739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descreen-Slide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418" y="274639"/>
            <a:ext cx="8978981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936" y="1535113"/>
            <a:ext cx="4257065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accent4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4936" y="2174875"/>
            <a:ext cx="425706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4912" y="1535113"/>
            <a:ext cx="42674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rgbClr val="4A4D4D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4912" y="2174875"/>
            <a:ext cx="42674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7978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descreen-Slide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rgbClr val="4A4D4D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rgbClr val="4A4D4D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9993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descreen-Slide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bg1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bg1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4567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descreen-Slid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797" y="274639"/>
            <a:ext cx="9285604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rgbClr val="4A4D4D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rgbClr val="4A4D4D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9191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descreen-Slid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797" y="274639"/>
            <a:ext cx="9285604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rgbClr val="FFFFFF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667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133">
                <a:solidFill>
                  <a:srgbClr val="FFFFFF"/>
                </a:solidFill>
              </a:defRPr>
            </a:lvl4pPr>
            <a:lvl5pPr>
              <a:defRPr sz="2133">
                <a:solidFill>
                  <a:srgbClr val="FFFFFF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rgbClr val="FFFFFF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667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133">
                <a:solidFill>
                  <a:srgbClr val="FFFFFF"/>
                </a:solidFill>
              </a:defRPr>
            </a:lvl4pPr>
            <a:lvl5pPr>
              <a:defRPr sz="2133">
                <a:solidFill>
                  <a:srgbClr val="FFFFFF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4479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descreen-Slide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accent4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accent4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0367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descreen-Slide-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0972799" cy="114300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bg1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bg1"/>
                </a:solidFill>
                <a:latin typeface="Avenir Next Regular"/>
                <a:cs typeface="Avenir Next Regular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6492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339" y="274639"/>
            <a:ext cx="9025061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10551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screen-Slide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36" y="274639"/>
            <a:ext cx="10971864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57497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36" y="274639"/>
            <a:ext cx="10971864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19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descreen-Slid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223" y="274639"/>
            <a:ext cx="9094176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44" y="1600201"/>
            <a:ext cx="11144656" cy="45259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31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475" y="274639"/>
            <a:ext cx="9382925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27557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475" y="274639"/>
            <a:ext cx="9382925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69577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36" y="274639"/>
            <a:ext cx="10971864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9899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36" y="274639"/>
            <a:ext cx="10971864" cy="1143000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2852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descreen-Slide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322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screen-Slide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042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screen-Slide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851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screen-Slid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593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screen-Slid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958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screen-Slide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5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-Slide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84" y="274639"/>
            <a:ext cx="11121617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84" y="1600201"/>
            <a:ext cx="1112161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4397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descreen-Slide-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435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143" y="277132"/>
            <a:ext cx="3190711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5360" y="273050"/>
            <a:ext cx="5477040" cy="621559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5143" y="1439181"/>
            <a:ext cx="3190711" cy="5049459"/>
          </a:xfrm>
        </p:spPr>
        <p:txBody>
          <a:bodyPr/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79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descreen-Slide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2461272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734323"/>
            <a:ext cx="4011084" cy="339184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2273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72272"/>
            <a:ext cx="4011084" cy="1162051"/>
          </a:xfrm>
        </p:spPr>
        <p:txBody>
          <a:bodyPr anchor="b"/>
          <a:lstStyle>
            <a:lvl1pPr algn="l">
              <a:defRPr sz="2667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734323"/>
            <a:ext cx="4011084" cy="3391840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1105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7227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734323"/>
            <a:ext cx="4011084" cy="339184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5389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72272"/>
            <a:ext cx="4011084" cy="1162051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>
                <a:solidFill>
                  <a:srgbClr val="FFFFFF"/>
                </a:solidFill>
              </a:defRPr>
            </a:lvl1pPr>
            <a:lvl2pPr>
              <a:defRPr sz="3733">
                <a:solidFill>
                  <a:srgbClr val="FFFFFF"/>
                </a:solidFill>
              </a:defRPr>
            </a:lvl2pPr>
            <a:lvl3pPr>
              <a:defRPr sz="3200">
                <a:solidFill>
                  <a:srgbClr val="FFFFFF"/>
                </a:solidFill>
              </a:defRPr>
            </a:lvl3pPr>
            <a:lvl4pPr>
              <a:defRPr sz="2667">
                <a:solidFill>
                  <a:srgbClr val="FFFFFF"/>
                </a:solidFill>
              </a:defRPr>
            </a:lvl4pPr>
            <a:lvl5pPr>
              <a:defRPr sz="2667">
                <a:solidFill>
                  <a:srgbClr val="FFFFFF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734323"/>
            <a:ext cx="4011084" cy="3391840"/>
          </a:xfrm>
        </p:spPr>
        <p:txBody>
          <a:bodyPr/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8878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7227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734323"/>
            <a:ext cx="4011084" cy="339184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7021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572272"/>
            <a:ext cx="4011084" cy="1162051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>
                <a:solidFill>
                  <a:srgbClr val="FFFFFF"/>
                </a:solidFill>
              </a:defRPr>
            </a:lvl1pPr>
            <a:lvl2pPr>
              <a:defRPr sz="3733">
                <a:solidFill>
                  <a:srgbClr val="FFFFFF"/>
                </a:solidFill>
              </a:defRPr>
            </a:lvl2pPr>
            <a:lvl3pPr>
              <a:defRPr sz="3200">
                <a:solidFill>
                  <a:srgbClr val="FFFFFF"/>
                </a:solidFill>
              </a:defRPr>
            </a:lvl3pPr>
            <a:lvl4pPr>
              <a:defRPr sz="2667">
                <a:solidFill>
                  <a:srgbClr val="FFFFFF"/>
                </a:solidFill>
              </a:defRPr>
            </a:lvl4pPr>
            <a:lvl5pPr>
              <a:defRPr sz="2667">
                <a:solidFill>
                  <a:srgbClr val="FFFFFF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734323"/>
            <a:ext cx="4011084" cy="3391840"/>
          </a:xfrm>
        </p:spPr>
        <p:txBody>
          <a:bodyPr/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78461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descreen-Slide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3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113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1317" y="5367338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3517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descreen-Slide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43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94.xml"/><Relationship Id="rId47" Type="http://schemas.openxmlformats.org/officeDocument/2006/relationships/slideLayout" Target="../slideLayouts/slideLayout99.xml"/><Relationship Id="rId50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45" Type="http://schemas.openxmlformats.org/officeDocument/2006/relationships/slideLayout" Target="../slideLayouts/slideLayout97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4" Type="http://schemas.openxmlformats.org/officeDocument/2006/relationships/slideLayout" Target="../slideLayouts/slideLayout96.xml"/><Relationship Id="rId52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43" Type="http://schemas.openxmlformats.org/officeDocument/2006/relationships/slideLayout" Target="../slideLayouts/slideLayout95.xml"/><Relationship Id="rId48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60.xml"/><Relationship Id="rId51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4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93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49" Type="http://schemas.openxmlformats.org/officeDocument/2006/relationships/slideLayout" Target="../slideLayouts/slideLayout10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2" r:id="rId2"/>
    <p:sldLayoutId id="2147483723" r:id="rId3"/>
    <p:sldLayoutId id="2147483715" r:id="rId4"/>
    <p:sldLayoutId id="2147483724" r:id="rId5"/>
    <p:sldLayoutId id="2147483725" r:id="rId6"/>
    <p:sldLayoutId id="2147483727" r:id="rId7"/>
    <p:sldLayoutId id="2147483726" r:id="rId8"/>
    <p:sldLayoutId id="2147483728" r:id="rId9"/>
    <p:sldLayoutId id="2147483729" r:id="rId10"/>
    <p:sldLayoutId id="2147483716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17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7" r:id="rId25"/>
    <p:sldLayoutId id="2147483718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19" r:id="rId32"/>
    <p:sldLayoutId id="2147483748" r:id="rId33"/>
    <p:sldLayoutId id="2147483749" r:id="rId34"/>
    <p:sldLayoutId id="2147483750" r:id="rId35"/>
    <p:sldLayoutId id="2147483751" r:id="rId36"/>
    <p:sldLayoutId id="2147483752" r:id="rId37"/>
    <p:sldLayoutId id="2147483753" r:id="rId38"/>
    <p:sldLayoutId id="2147483758" r:id="rId39"/>
    <p:sldLayoutId id="2147483720" r:id="rId40"/>
    <p:sldLayoutId id="2147483754" r:id="rId41"/>
    <p:sldLayoutId id="2147483755" r:id="rId42"/>
    <p:sldLayoutId id="2147483756" r:id="rId43"/>
    <p:sldLayoutId id="2147483759" r:id="rId44"/>
    <p:sldLayoutId id="2147483757" r:id="rId45"/>
    <p:sldLayoutId id="2147483721" r:id="rId46"/>
    <p:sldLayoutId id="2147483760" r:id="rId47"/>
    <p:sldLayoutId id="2147483761" r:id="rId48"/>
    <p:sldLayoutId id="2147483762" r:id="rId49"/>
    <p:sldLayoutId id="2147483763" r:id="rId50"/>
    <p:sldLayoutId id="2147483764" r:id="rId51"/>
    <p:sldLayoutId id="2147483765" r:id="rId52"/>
  </p:sldLayoutIdLst>
  <p:txStyles>
    <p:titleStyle>
      <a:lvl1pPr algn="ctr" defTabSz="609585" rtl="0" eaLnBrk="1" latinLnBrk="0" hangingPunct="1">
        <a:spcBef>
          <a:spcPct val="0"/>
        </a:spcBef>
        <a:buNone/>
        <a:defRPr sz="5867" b="1" kern="1200">
          <a:solidFill>
            <a:schemeClr val="tx1"/>
          </a:solidFill>
          <a:latin typeface="Avenir Next Regular"/>
          <a:ea typeface="+mj-ea"/>
          <a:cs typeface="Avenir Next Regular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b="0" i="0" kern="1200">
          <a:solidFill>
            <a:schemeClr val="tx1"/>
          </a:solidFill>
          <a:latin typeface="Mercury Display Bold"/>
          <a:ea typeface="+mn-ea"/>
          <a:cs typeface="Mercury Display Bold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b="0" i="0" kern="1200">
          <a:solidFill>
            <a:schemeClr val="tx1"/>
          </a:solidFill>
          <a:latin typeface="Mercury Display Bold"/>
          <a:ea typeface="+mn-ea"/>
          <a:cs typeface="Mercury Display Bold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rcury Display Bold"/>
          <a:ea typeface="+mn-ea"/>
          <a:cs typeface="Mercury Display Bold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b="0" i="0" kern="1200">
          <a:solidFill>
            <a:schemeClr val="tx1"/>
          </a:solidFill>
          <a:latin typeface="Mercury Display Bold"/>
          <a:ea typeface="+mn-ea"/>
          <a:cs typeface="Mercury Display Bold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b="0" i="0" kern="1200">
          <a:solidFill>
            <a:schemeClr val="tx1"/>
          </a:solidFill>
          <a:latin typeface="Mercury Display Bold"/>
          <a:ea typeface="+mn-ea"/>
          <a:cs typeface="Mercury Display Bold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748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9" r:id="rId3"/>
    <p:sldLayoutId id="2147483770" r:id="rId4"/>
    <p:sldLayoutId id="2147483771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p:txStyles>
    <p:titleStyle>
      <a:lvl1pPr algn="ctr" defTabSz="609585" rtl="0" eaLnBrk="1" latinLnBrk="0" hangingPunct="1">
        <a:spcBef>
          <a:spcPct val="0"/>
        </a:spcBef>
        <a:buNone/>
        <a:defRPr sz="5867" b="1" kern="1200">
          <a:solidFill>
            <a:schemeClr val="tx1"/>
          </a:solidFill>
          <a:latin typeface="Avenir Next Regular"/>
          <a:ea typeface="+mj-ea"/>
          <a:cs typeface="Avenir Next Regular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b="0" i="0" kern="1200">
          <a:solidFill>
            <a:schemeClr val="tx1"/>
          </a:solidFill>
          <a:latin typeface="Mercury Display"/>
          <a:ea typeface="+mn-ea"/>
          <a:cs typeface="Mercury Display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b="0" i="0" kern="1200">
          <a:solidFill>
            <a:schemeClr val="tx1"/>
          </a:solidFill>
          <a:latin typeface="Mercury Display"/>
          <a:ea typeface="+mn-ea"/>
          <a:cs typeface="Mercury Display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rcury Display"/>
          <a:ea typeface="+mn-ea"/>
          <a:cs typeface="Mercury Display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b="0" i="0" kern="1200">
          <a:solidFill>
            <a:schemeClr val="tx1"/>
          </a:solidFill>
          <a:latin typeface="Mercury Display"/>
          <a:ea typeface="+mn-ea"/>
          <a:cs typeface="Mercury Display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b="0" i="0" kern="1200">
          <a:solidFill>
            <a:schemeClr val="tx1"/>
          </a:solidFill>
          <a:latin typeface="Mercury Display"/>
          <a:ea typeface="+mn-ea"/>
          <a:cs typeface="Mercury Display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F49C8A26-9D16-E04A-980E-5DD0108F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70" y="599090"/>
            <a:ext cx="10515600" cy="442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</a:t>
            </a:r>
            <a:br>
              <a:rPr lang="en-US"/>
            </a:br>
            <a:r>
              <a:rPr lang="en-US"/>
              <a:t>to edit </a:t>
            </a:r>
            <a:br>
              <a:rPr lang="en-US"/>
            </a:br>
            <a:r>
              <a:rPr lang="en-US"/>
              <a:t>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36C05F-ED3A-A549-A054-FE0517623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671" y="5127686"/>
            <a:ext cx="10371794" cy="80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33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  <p:sldLayoutId id="2147483649" r:id="rId4"/>
    <p:sldLayoutId id="2147483652" r:id="rId5"/>
    <p:sldLayoutId id="2147483656" r:id="rId6"/>
    <p:sldLayoutId id="2147483660" r:id="rId7"/>
    <p:sldLayoutId id="2147483663" r:id="rId8"/>
    <p:sldLayoutId id="2147483664" r:id="rId9"/>
    <p:sldLayoutId id="2147483665" r:id="rId10"/>
    <p:sldLayoutId id="2147483659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6000" b="0" i="0" kern="1200" cap="all" baseline="0">
          <a:solidFill>
            <a:schemeClr val="bg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 cap="all" baseline="0">
          <a:solidFill>
            <a:schemeClr val="bg2"/>
          </a:solidFill>
          <a:latin typeface="Helvetica" pitchFamily="2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ukpr@uky.edu" TargetMode="External"/><Relationship Id="rId2" Type="http://schemas.openxmlformats.org/officeDocument/2006/relationships/hyperlink" Target="mailto:djmead3@email.uky.edu" TargetMode="Externa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ukpr@uky.edu" TargetMode="Externa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9867-4BAF-9047-1935-27509552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1" y="612696"/>
            <a:ext cx="12193943" cy="147002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>
                    <a:lumMod val="75000"/>
                  </a:schemeClr>
                </a:solidFill>
                <a:latin typeface="Usual"/>
              </a:rPr>
              <a:t>Crisis Communications</a:t>
            </a:r>
            <a:endParaRPr lang="en-US" sz="4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2B069C-69AF-587C-46F5-809D96079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" y="1906253"/>
            <a:ext cx="12189520" cy="11063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i="1" dirty="0">
                <a:latin typeface="Usual"/>
              </a:rPr>
              <a:t>UK Public Relations &amp; Strategic Communications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A172B-5C97-1EC1-B005-F44E5811D28C}"/>
              </a:ext>
            </a:extLst>
          </p:cNvPr>
          <p:cNvSpPr txBox="1"/>
          <p:nvPr/>
        </p:nvSpPr>
        <p:spPr>
          <a:xfrm>
            <a:off x="3496526" y="2896839"/>
            <a:ext cx="5199565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Times New Roman"/>
              </a:rPr>
              <a:t>Cameron Sellers </a:t>
            </a:r>
          </a:p>
          <a:p>
            <a:pPr algn="ctr"/>
            <a:endParaRPr lang="en-US" sz="3200" dirty="0">
              <a:solidFill>
                <a:schemeClr val="bg1"/>
              </a:solidFill>
              <a:cs typeface="Times New Roman"/>
            </a:endParaRPr>
          </a:p>
          <a:p>
            <a:pPr algn="ctr"/>
            <a:r>
              <a:rPr lang="en-US" sz="2400" i="1" dirty="0">
                <a:solidFill>
                  <a:srgbClr val="92D050"/>
                </a:solidFill>
                <a:cs typeface="Times New Roman"/>
              </a:rPr>
              <a:t>Kentucky State University </a:t>
            </a:r>
          </a:p>
          <a:p>
            <a:pPr algn="ctr"/>
            <a:r>
              <a:rPr lang="en-US" sz="2400" i="1" dirty="0">
                <a:solidFill>
                  <a:srgbClr val="92D050"/>
                </a:solidFill>
                <a:cs typeface="Times New Roman"/>
              </a:rPr>
              <a:t>Community Resource Development</a:t>
            </a:r>
          </a:p>
          <a:p>
            <a:pPr algn="ctr"/>
            <a:r>
              <a:rPr lang="en-US" sz="2400" i="1" dirty="0">
                <a:solidFill>
                  <a:srgbClr val="92D050"/>
                </a:solidFill>
                <a:cs typeface="Times New Roman"/>
              </a:rPr>
              <a:t>Disaster Educator </a:t>
            </a:r>
          </a:p>
        </p:txBody>
      </p:sp>
      <p:pic>
        <p:nvPicPr>
          <p:cNvPr id="7" name="Picture 6" descr="A green building with yellow windows&#10;&#10;Description automatically generated">
            <a:extLst>
              <a:ext uri="{FF2B5EF4-FFF2-40B4-BE49-F238E27FC236}">
                <a16:creationId xmlns:a16="http://schemas.microsoft.com/office/drawing/2014/main" id="{9B6D780D-D7BB-E06C-7D51-C5497107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228" y="5777768"/>
            <a:ext cx="5735443" cy="10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2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DC328FF-E436-60AC-2E53-F9E326F5E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" y="5635812"/>
            <a:ext cx="12186397" cy="1219200"/>
          </a:xfrm>
          <a:prstGeom prst="rect">
            <a:avLst/>
          </a:prstGeom>
        </p:spPr>
      </p:pic>
      <p:pic>
        <p:nvPicPr>
          <p:cNvPr id="6" name="Picture 5" descr="A screenshot of a white and black sign&#10;&#10;Description automatically generated">
            <a:extLst>
              <a:ext uri="{FF2B5EF4-FFF2-40B4-BE49-F238E27FC236}">
                <a16:creationId xmlns:a16="http://schemas.microsoft.com/office/drawing/2014/main" id="{AFC61B78-881D-476A-B8A3-5D3B10C54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4" y="130668"/>
            <a:ext cx="10281433" cy="1672732"/>
          </a:xfrm>
          <a:prstGeom prst="rect">
            <a:avLst/>
          </a:prstGeom>
        </p:spPr>
      </p:pic>
      <p:pic>
        <p:nvPicPr>
          <p:cNvPr id="7" name="Picture 6" descr="A screenshot of a white and black text&#10;&#10;Description automatically generated">
            <a:extLst>
              <a:ext uri="{FF2B5EF4-FFF2-40B4-BE49-F238E27FC236}">
                <a16:creationId xmlns:a16="http://schemas.microsoft.com/office/drawing/2014/main" id="{248A4927-114F-0101-3727-CD6F61A70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251" y="2345540"/>
            <a:ext cx="9783495" cy="2100832"/>
          </a:xfrm>
          <a:prstGeom prst="rect">
            <a:avLst/>
          </a:prstGeom>
        </p:spPr>
      </p:pic>
      <p:pic>
        <p:nvPicPr>
          <p:cNvPr id="8" name="Picture 7" descr="A white and black text&#10;&#10;Description automatically generated">
            <a:extLst>
              <a:ext uri="{FF2B5EF4-FFF2-40B4-BE49-F238E27FC236}">
                <a16:creationId xmlns:a16="http://schemas.microsoft.com/office/drawing/2014/main" id="{310459FD-5874-C28A-8CF5-515F1F907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394" y="5093672"/>
            <a:ext cx="10539606" cy="1672732"/>
          </a:xfrm>
          <a:prstGeom prst="rect">
            <a:avLst/>
          </a:prstGeom>
        </p:spPr>
      </p:pic>
      <p:pic>
        <p:nvPicPr>
          <p:cNvPr id="12" name="Picture 11" descr="A blue and white logo with University of Kentucky in the background&#10;&#10;Description automatically generated">
            <a:extLst>
              <a:ext uri="{FF2B5EF4-FFF2-40B4-BE49-F238E27FC236}">
                <a16:creationId xmlns:a16="http://schemas.microsoft.com/office/drawing/2014/main" id="{BFEDA2D2-20F4-F3B3-502C-27B1FDC0B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0" y="5635027"/>
            <a:ext cx="1476375" cy="1228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54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DC328FF-E436-60AC-2E53-F9E326F5E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" y="5635812"/>
            <a:ext cx="12186397" cy="1219200"/>
          </a:xfrm>
          <a:prstGeom prst="rect">
            <a:avLst/>
          </a:prstGeom>
        </p:spPr>
      </p:pic>
      <p:pic>
        <p:nvPicPr>
          <p:cNvPr id="9" name="Picture 8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DD35FCA-7510-7B44-2B76-989FCE5AF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94" y="411754"/>
            <a:ext cx="10564567" cy="2077445"/>
          </a:xfrm>
          <a:prstGeom prst="rect">
            <a:avLst/>
          </a:prstGeom>
        </p:spPr>
      </p:pic>
      <p:pic>
        <p:nvPicPr>
          <p:cNvPr id="10" name="Picture 9" descr="A white and black text&#10;&#10;Description automatically generated">
            <a:extLst>
              <a:ext uri="{FF2B5EF4-FFF2-40B4-BE49-F238E27FC236}">
                <a16:creationId xmlns:a16="http://schemas.microsoft.com/office/drawing/2014/main" id="{85131DA5-B976-8887-8AE4-BC4255E64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027" y="3150903"/>
            <a:ext cx="9883981" cy="2103123"/>
          </a:xfrm>
          <a:prstGeom prst="rect">
            <a:avLst/>
          </a:prstGeom>
        </p:spPr>
      </p:pic>
      <p:pic>
        <p:nvPicPr>
          <p:cNvPr id="12" name="Picture 11" descr="A blue and white logo with University of Kentucky in the background&#10;&#10;Description automatically generated">
            <a:extLst>
              <a:ext uri="{FF2B5EF4-FFF2-40B4-BE49-F238E27FC236}">
                <a16:creationId xmlns:a16="http://schemas.microsoft.com/office/drawing/2014/main" id="{BFEDA2D2-20F4-F3B3-502C-27B1FDC0B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" y="5635027"/>
            <a:ext cx="1476375" cy="1228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76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8554EE-92AC-674D-FAE3-98A4341F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" y="1420300"/>
            <a:ext cx="12190374" cy="462315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FE8C8E-E0C7-6A43-B451-E9BF1400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84" y="274639"/>
            <a:ext cx="11121617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i="1"/>
              <a:t>Best practices followed by UK Crisis Comms Team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41DDAF5-6745-C2A6-2142-52A309007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37815"/>
              </p:ext>
            </p:extLst>
          </p:nvPr>
        </p:nvGraphicFramePr>
        <p:xfrm>
          <a:off x="57372" y="1495613"/>
          <a:ext cx="12040499" cy="460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303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8554EE-92AC-674D-FAE3-98A4341F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" y="1420300"/>
            <a:ext cx="12190374" cy="462315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FE8C8E-E0C7-6A43-B451-E9BF1400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84" y="274639"/>
            <a:ext cx="11121617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i="1" dirty="0"/>
              <a:t>Best practices followed by UK Crisis Comms Team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41DDAF5-6745-C2A6-2142-52A3090072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372" y="1495613"/>
          <a:ext cx="12040499" cy="460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2962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FD401C-8795-0B66-002A-5AD4F124350C}"/>
              </a:ext>
            </a:extLst>
          </p:cNvPr>
          <p:cNvSpPr txBox="1"/>
          <p:nvPr/>
        </p:nvSpPr>
        <p:spPr>
          <a:xfrm>
            <a:off x="1701800" y="336034"/>
            <a:ext cx="10820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+mj-lt"/>
              </a:rPr>
              <a:t>Best practices followed by UK Crisis Comms Team</a:t>
            </a:r>
            <a:endParaRPr lang="en-US" sz="3200" b="1" dirty="0">
              <a:latin typeface="+mj-lt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BA62CEF-81E2-FFF8-F1C5-8FD1937AA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964121"/>
              </p:ext>
            </p:extLst>
          </p:nvPr>
        </p:nvGraphicFramePr>
        <p:xfrm>
          <a:off x="57372" y="920808"/>
          <a:ext cx="12040499" cy="593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579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BC2A-9F11-D46C-E4CF-EFF58074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392" y="27236"/>
            <a:ext cx="9094176" cy="1143000"/>
          </a:xfrm>
        </p:spPr>
        <p:txBody>
          <a:bodyPr/>
          <a:lstStyle/>
          <a:p>
            <a:r>
              <a:rPr lang="en-US" sz="3200" i="1">
                <a:latin typeface="Usual"/>
              </a:rPr>
              <a:t>What to expect during a crisis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5E6217-A916-B927-2178-04C90EE4F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334016"/>
              </p:ext>
            </p:extLst>
          </p:nvPr>
        </p:nvGraphicFramePr>
        <p:xfrm>
          <a:off x="1583376" y="1118259"/>
          <a:ext cx="10586164" cy="5727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082">
                  <a:extLst>
                    <a:ext uri="{9D8B030D-6E8A-4147-A177-3AD203B41FA5}">
                      <a16:colId xmlns:a16="http://schemas.microsoft.com/office/drawing/2014/main" val="2366330589"/>
                    </a:ext>
                  </a:extLst>
                </a:gridCol>
                <a:gridCol w="5293082">
                  <a:extLst>
                    <a:ext uri="{9D8B030D-6E8A-4147-A177-3AD203B41FA5}">
                      <a16:colId xmlns:a16="http://schemas.microsoft.com/office/drawing/2014/main" val="3974709988"/>
                    </a:ext>
                  </a:extLst>
                </a:gridCol>
              </a:tblGrid>
              <a:tr h="566001">
                <a:tc>
                  <a:txBody>
                    <a:bodyPr/>
                    <a:lstStyle/>
                    <a:p>
                      <a:pPr lvl="0" algn="ctr"/>
                      <a:r>
                        <a:rPr lang="en-US" sz="3200"/>
                        <a:t>At UK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In a local Community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98985"/>
                  </a:ext>
                </a:extLst>
              </a:tr>
              <a:tr h="5147919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UK Alert – Official emergency notifications</a:t>
                      </a:r>
                    </a:p>
                    <a:p>
                      <a:pPr marL="0" lvl="0" indent="0">
                        <a:buNone/>
                      </a:pPr>
                      <a:endParaRPr lang="en-US" sz="2000" b="0" i="0" u="none" strike="noStrike" noProof="0" dirty="0">
                        <a:latin typeface="Times New Roman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000" b="0" i="0" u="none" strike="noStrike" noProof="0" dirty="0">
                          <a:latin typeface="Times New Roman"/>
                        </a:rPr>
                        <a:t>All UKY emails automatically registered. </a:t>
                      </a:r>
                      <a:endParaRPr lang="en-US" sz="2000" dirty="0"/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000" b="0" i="0" u="none" strike="noStrike" noProof="0" dirty="0">
                          <a:latin typeface="Times New Roman"/>
                        </a:rPr>
                        <a:t>Alert system also includes UK social media, the uky.edu website and more. 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000" b="0" i="0" u="none" strike="noStrike" noProof="0" dirty="0">
                          <a:latin typeface="Times New Roman"/>
                        </a:rPr>
                        <a:t>You may receive additional emails from UK leadership. </a:t>
                      </a:r>
                      <a:endParaRPr lang="en-US" sz="2000" dirty="0"/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endParaRPr lang="en-US" sz="2000" b="0" i="0" u="none" strike="noStrike" noProof="0" dirty="0">
                        <a:latin typeface="Times New Roman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endParaRPr lang="en-US" sz="2000" b="0" i="0" u="none" strike="noStrike" noProof="0" dirty="0">
                        <a:latin typeface="Times New Roman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endParaRPr lang="en-US" sz="2000" b="0" i="0" u="none" strike="noStrike" noProof="0" dirty="0">
                        <a:latin typeface="Times New Roman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endParaRPr lang="en-US" sz="2000" b="0" i="0" u="none" strike="noStrike" noProof="0" dirty="0">
                        <a:latin typeface="Times New Roman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sz="2000" b="1" i="0" u="none" strike="noStrike" noProof="0" dirty="0">
                          <a:latin typeface="Times New Roman"/>
                        </a:rPr>
                        <a:t>If the crisis impacts your extension office, you can expect a College representative or a member of the Crisis Communications Team to be reaching out. 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  <a:p>
                      <a:pPr lvl="0">
                        <a:buNone/>
                      </a:pPr>
                      <a:r>
                        <a:rPr lang="en-US" sz="2000" b="1" dirty="0"/>
                        <a:t>City Government:</a:t>
                      </a:r>
                    </a:p>
                    <a:p>
                      <a:pPr marL="0" lvl="0" indent="0">
                        <a:buFont typeface="Arial"/>
                        <a:buNone/>
                      </a:pPr>
                      <a:endParaRPr lang="en-US" sz="2000" b="0" i="0" u="none" strike="noStrike" noProof="0" dirty="0">
                        <a:latin typeface="Times New Roman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 b="0" i="0" u="none" strike="noStrike" noProof="0" dirty="0">
                          <a:latin typeface="Times New Roman"/>
                        </a:rPr>
                        <a:t>The city government, public safety offices or emergency management agency should be communicating through their official channels. </a:t>
                      </a:r>
                      <a:endParaRPr lang="en-US" sz="2800" dirty="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 b="0" i="0" u="none" strike="noStrike" noProof="0" dirty="0">
                          <a:latin typeface="Times New Roman"/>
                        </a:rPr>
                        <a:t>This could include emergency notification texts, calls or emails; social media; local media and more.</a:t>
                      </a:r>
                    </a:p>
                    <a:p>
                      <a:pPr lvl="0">
                        <a:buNone/>
                      </a:pPr>
                      <a:endParaRPr lang="en-US" sz="2000" b="0" i="0" u="none" strike="noStrike" noProof="0" dirty="0">
                        <a:latin typeface="Times New Roman"/>
                      </a:endParaRPr>
                    </a:p>
                    <a:p>
                      <a:pPr lvl="0">
                        <a:buNone/>
                      </a:pPr>
                      <a:endParaRPr lang="en-US" sz="2000" b="0" i="0" u="none" strike="noStrike" noProof="0" dirty="0">
                        <a:latin typeface="Times New Roman"/>
                      </a:endParaRPr>
                    </a:p>
                    <a:p>
                      <a:pPr lvl="0">
                        <a:buNone/>
                      </a:pPr>
                      <a:r>
                        <a:rPr lang="en-US" sz="2000" b="1" i="0" u="none" strike="noStrike" noProof="0" dirty="0">
                          <a:latin typeface="Times New Roman"/>
                        </a:rPr>
                        <a:t>Check your local media but remember that official information should come directly from the organization/municipality and public safety officials. 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73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4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3EBC-D088-9641-9599-36F4D7E5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How do I sign up?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C704C-13B7-1E61-D406-0F82798E3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591" y="2376495"/>
            <a:ext cx="10237860" cy="32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7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4492-CD90-3999-80FD-B95BE722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940" y="0"/>
            <a:ext cx="9094176" cy="909552"/>
          </a:xfrm>
        </p:spPr>
        <p:txBody>
          <a:bodyPr/>
          <a:lstStyle/>
          <a:p>
            <a:r>
              <a:rPr lang="en-US" sz="4000" i="1" dirty="0">
                <a:latin typeface="Usual"/>
              </a:rPr>
              <a:t>How to prepare 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87403-A547-EA2D-0DD7-AB2780C1A308}"/>
              </a:ext>
            </a:extLst>
          </p:cNvPr>
          <p:cNvSpPr txBox="1"/>
          <p:nvPr/>
        </p:nvSpPr>
        <p:spPr>
          <a:xfrm>
            <a:off x="1740309" y="1582292"/>
            <a:ext cx="8450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i="1" dirty="0"/>
              <a:t>Sign-up for emergency notifications</a:t>
            </a:r>
          </a:p>
          <a:p>
            <a:pPr marL="0" indent="0">
              <a:buNone/>
            </a:pP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UK Alert </a:t>
            </a:r>
            <a:r>
              <a:rPr lang="en-US" sz="2000" i="1" dirty="0"/>
              <a:t>(UK employee, student, parent or other stakeholder)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Local emergency notifications in your county or city</a:t>
            </a:r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3855E5-96CF-7771-69A4-1924DE2AF059}"/>
              </a:ext>
            </a:extLst>
          </p:cNvPr>
          <p:cNvSpPr txBox="1"/>
          <p:nvPr/>
        </p:nvSpPr>
        <p:spPr>
          <a:xfrm>
            <a:off x="1740308" y="3797045"/>
            <a:ext cx="1003873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i="1" dirty="0"/>
              <a:t>Consider other planned communications or events</a:t>
            </a:r>
          </a:p>
          <a:p>
            <a:pPr marL="0" indent="0">
              <a:buNone/>
            </a:pP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Do any of these need to be paused or rescheduled?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Social media posts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Email newsletters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Remember though, overreaction can sometimes amplify an issue that is not yet a crisis</a:t>
            </a:r>
          </a:p>
        </p:txBody>
      </p:sp>
    </p:spTree>
    <p:extLst>
      <p:ext uri="{BB962C8B-B14F-4D97-AF65-F5344CB8AC3E}">
        <p14:creationId xmlns:p14="http://schemas.microsoft.com/office/powerpoint/2010/main" val="3875766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4492-CD90-3999-80FD-B95BE722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940" y="0"/>
            <a:ext cx="9094176" cy="909552"/>
          </a:xfrm>
        </p:spPr>
        <p:txBody>
          <a:bodyPr/>
          <a:lstStyle/>
          <a:p>
            <a:r>
              <a:rPr lang="en-US" sz="4000" i="1" dirty="0">
                <a:latin typeface="Usual"/>
              </a:rPr>
              <a:t>Plan and have a process in place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C147C-A612-8776-B334-D688A6433771}"/>
              </a:ext>
            </a:extLst>
          </p:cNvPr>
          <p:cNvSpPr txBox="1"/>
          <p:nvPr/>
        </p:nvSpPr>
        <p:spPr>
          <a:xfrm>
            <a:off x="1514168" y="1090650"/>
            <a:ext cx="11287432" cy="516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If you become aware of a serious issue at UK: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Contact police in an emergency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50" dirty="0"/>
              <a:t>Marketing and Strategic Communications Director-Derrick Meads </a:t>
            </a:r>
            <a:r>
              <a:rPr lang="en-US" sz="2050" dirty="0">
                <a:hlinkClick r:id="rId2"/>
              </a:rPr>
              <a:t>djmead3@email.uky.edu</a:t>
            </a:r>
            <a:r>
              <a:rPr lang="en-US" sz="2050" dirty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UK Crisis Communications Team:    </a:t>
            </a:r>
            <a:r>
              <a:rPr lang="en-US" sz="2200" dirty="0">
                <a:hlinkClick r:id="rId3"/>
              </a:rPr>
              <a:t>ukpr@uky.edu</a:t>
            </a:r>
            <a:endParaRPr lang="en-US" sz="22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400" b="1" dirty="0"/>
              <a:t>Internal &amp; external contact lists: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Have your contact lists ready and easily accessible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Working with the college or UKPR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0" dirty="0"/>
              <a:t>Provide information on important stakeholders who may need to receive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1413024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586A96-F972-E789-AB8E-9AF1B1A783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16" y="6047764"/>
            <a:ext cx="1463167" cy="701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6C8FFD-3970-8949-E6A1-97ED552BB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0" y="109135"/>
            <a:ext cx="5297014" cy="66996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3711A6-61F1-B723-3825-AB028C80E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619" y="109136"/>
            <a:ext cx="5529150" cy="67004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89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1DE1-2483-82E1-AEB3-68021B00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912" y="622452"/>
            <a:ext cx="9094176" cy="1143000"/>
          </a:xfrm>
        </p:spPr>
        <p:txBody>
          <a:bodyPr/>
          <a:lstStyle/>
          <a:p>
            <a:r>
              <a:rPr lang="en-US" i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03CE-449C-BC9F-CC48-376710DAB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80" y="2171701"/>
            <a:ext cx="11144656" cy="4525963"/>
          </a:xfrm>
        </p:spPr>
        <p:txBody>
          <a:bodyPr>
            <a:normAutofit/>
          </a:bodyPr>
          <a:lstStyle/>
          <a:p>
            <a:r>
              <a:rPr lang="en-US" sz="3600" dirty="0"/>
              <a:t>Answer: </a:t>
            </a:r>
            <a:r>
              <a:rPr lang="en-US" sz="3600" i="1" dirty="0"/>
              <a:t>What is the UK Crisis Communications Team</a:t>
            </a:r>
          </a:p>
          <a:p>
            <a:endParaRPr lang="en-US" sz="3600" i="1" dirty="0"/>
          </a:p>
          <a:p>
            <a:r>
              <a:rPr lang="en-US" sz="3600" dirty="0"/>
              <a:t>Signing up for UK alert notifications through your phone </a:t>
            </a:r>
          </a:p>
          <a:p>
            <a:endParaRPr lang="en-US" sz="3600" dirty="0"/>
          </a:p>
          <a:p>
            <a:r>
              <a:rPr lang="en-US" sz="3600" dirty="0"/>
              <a:t>Responding to Media during disasters </a:t>
            </a:r>
          </a:p>
        </p:txBody>
      </p:sp>
    </p:spTree>
    <p:extLst>
      <p:ext uri="{BB962C8B-B14F-4D97-AF65-F5344CB8AC3E}">
        <p14:creationId xmlns:p14="http://schemas.microsoft.com/office/powerpoint/2010/main" val="715502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E7B25-1216-EEBC-AD96-0BC0C7B8D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8" y="68826"/>
            <a:ext cx="7274061" cy="3544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C53C0F-8C13-D2AA-B0BF-A414099B2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768" y="1061884"/>
            <a:ext cx="4734232" cy="4734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AE1E4C-499E-BFCC-6E95-4C77A882E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968"/>
          <a:stretch/>
        </p:blipFill>
        <p:spPr>
          <a:xfrm>
            <a:off x="560438" y="3896442"/>
            <a:ext cx="5673212" cy="28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75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9CA32A-6C2B-58E3-E305-B53D78F0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" y="2227"/>
            <a:ext cx="12172331" cy="6845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94492-CD90-3999-80FD-B95BE722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340" y="2372613"/>
            <a:ext cx="9094176" cy="1143000"/>
          </a:xfrm>
        </p:spPr>
        <p:txBody>
          <a:bodyPr/>
          <a:lstStyle/>
          <a:p>
            <a:r>
              <a:rPr lang="en-US" sz="4000" i="1">
                <a:latin typeface="Usual"/>
              </a:rPr>
              <a:t>Questions</a:t>
            </a:r>
            <a:endParaRPr lang="en-US" i="1"/>
          </a:p>
        </p:txBody>
      </p:sp>
      <p:pic>
        <p:nvPicPr>
          <p:cNvPr id="6" name="Picture 5" descr="A blue neon question mark&#10;&#10;Description automatically generated">
            <a:extLst>
              <a:ext uri="{FF2B5EF4-FFF2-40B4-BE49-F238E27FC236}">
                <a16:creationId xmlns:a16="http://schemas.microsoft.com/office/drawing/2014/main" id="{A3FDF23C-6C11-3CA4-AB8D-2C25D761D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841" y="948978"/>
            <a:ext cx="8819408" cy="496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41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building with yellow windows&#10;&#10;Description automatically generated">
            <a:extLst>
              <a:ext uri="{FF2B5EF4-FFF2-40B4-BE49-F238E27FC236}">
                <a16:creationId xmlns:a16="http://schemas.microsoft.com/office/drawing/2014/main" id="{9B6D780D-D7BB-E06C-7D51-C5497107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228" y="5777768"/>
            <a:ext cx="5735443" cy="1082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02E639-349E-9015-6E3C-7BEE0EBD4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549" y="611753"/>
            <a:ext cx="7376799" cy="41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6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1CD838-103F-9269-21C3-278348E6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922" y="0"/>
            <a:ext cx="9094176" cy="1143000"/>
          </a:xfrm>
        </p:spPr>
        <p:txBody>
          <a:bodyPr/>
          <a:lstStyle/>
          <a:p>
            <a:r>
              <a:rPr lang="en-US" sz="4000" i="1" dirty="0">
                <a:latin typeface="Usual"/>
              </a:rPr>
              <a:t>UK Crisis Communications Team</a:t>
            </a:r>
            <a:endParaRPr lang="en-US" sz="4000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775A7D-D9F6-DFD4-48C5-4447F4323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316" y="1032388"/>
            <a:ext cx="10432026" cy="5496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6565" indent="-456565"/>
            <a:endParaRPr lang="en-US" sz="2400" dirty="0">
              <a:latin typeface="Usual"/>
            </a:endParaRPr>
          </a:p>
          <a:p>
            <a:pPr marL="456565" indent="-456565"/>
            <a:r>
              <a:rPr lang="en-US" sz="2600" dirty="0">
                <a:latin typeface="Usual"/>
              </a:rPr>
              <a:t>Public Relations Team </a:t>
            </a:r>
          </a:p>
          <a:p>
            <a:pPr marL="989951" lvl="1" indent="-456565"/>
            <a:r>
              <a:rPr lang="en-US" sz="2400" dirty="0">
                <a:latin typeface="Usual"/>
              </a:rPr>
              <a:t>Oversees the university’s crisis communications plan 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latin typeface="Usual"/>
            </a:endParaRPr>
          </a:p>
          <a:p>
            <a:pPr marL="456565" indent="-456565"/>
            <a:r>
              <a:rPr lang="en-US" sz="2600" dirty="0">
                <a:latin typeface="Usual"/>
              </a:rPr>
              <a:t>Help leads the institution’s communications response during a crisis </a:t>
            </a:r>
          </a:p>
          <a:p>
            <a:pPr marL="989951" lvl="1" indent="-456565"/>
            <a:r>
              <a:rPr lang="en-US" sz="2400" dirty="0">
                <a:latin typeface="Usual"/>
              </a:rPr>
              <a:t>For all audiences and stakeholders </a:t>
            </a:r>
            <a:r>
              <a:rPr lang="en-US" sz="2400" i="1" dirty="0">
                <a:latin typeface="Usual"/>
              </a:rPr>
              <a:t>(including campus, media, the public)</a:t>
            </a:r>
          </a:p>
          <a:p>
            <a:pPr marL="456565" indent="-456565"/>
            <a:endParaRPr lang="en-US" sz="2400" dirty="0">
              <a:latin typeface="Usual"/>
            </a:endParaRPr>
          </a:p>
          <a:p>
            <a:pPr marL="456565" indent="-456565"/>
            <a:r>
              <a:rPr lang="en-US" sz="2600" dirty="0">
                <a:latin typeface="Usual"/>
              </a:rPr>
              <a:t>Works closely with:</a:t>
            </a:r>
          </a:p>
          <a:p>
            <a:pPr marL="989951" lvl="1" indent="-456565"/>
            <a:r>
              <a:rPr lang="en-US" sz="2000" dirty="0">
                <a:latin typeface="Usual"/>
              </a:rPr>
              <a:t>UK Police</a:t>
            </a:r>
          </a:p>
          <a:p>
            <a:pPr marL="989951" lvl="1" indent="-456565"/>
            <a:r>
              <a:rPr lang="en-US" sz="2000" dirty="0">
                <a:latin typeface="Usual"/>
              </a:rPr>
              <a:t>UK leadership</a:t>
            </a:r>
          </a:p>
          <a:p>
            <a:pPr marL="989951" lvl="1" indent="-456565"/>
            <a:r>
              <a:rPr lang="en-US" sz="2000" dirty="0">
                <a:latin typeface="Usual"/>
              </a:rPr>
              <a:t>Legal</a:t>
            </a:r>
          </a:p>
          <a:p>
            <a:pPr marL="989951" lvl="1" indent="-456565"/>
            <a:r>
              <a:rPr lang="en-US" sz="2000" dirty="0">
                <a:latin typeface="Usual"/>
              </a:rPr>
              <a:t>Risk Management</a:t>
            </a:r>
          </a:p>
          <a:p>
            <a:pPr marL="989951" lvl="1" indent="-456565"/>
            <a:r>
              <a:rPr lang="en-US" sz="2000" dirty="0">
                <a:latin typeface="Usual"/>
              </a:rPr>
              <a:t>Colleges and other officials </a:t>
            </a:r>
          </a:p>
          <a:p>
            <a:pPr marL="456565" indent="-456565"/>
            <a:endParaRPr lang="en-US" sz="2400" dirty="0">
              <a:latin typeface="Usual"/>
            </a:endParaRPr>
          </a:p>
          <a:p>
            <a:pPr marL="989965" lvl="1" indent="-380365">
              <a:buChar char="•"/>
            </a:pPr>
            <a:endParaRPr lang="en-US" sz="1600" dirty="0">
              <a:latin typeface="Usual"/>
            </a:endParaRPr>
          </a:p>
          <a:p>
            <a:pPr marL="609600" lvl="1" indent="0">
              <a:buNone/>
            </a:pPr>
            <a:endParaRPr lang="en-US" sz="2800" dirty="0">
              <a:latin typeface="Usual"/>
            </a:endParaRPr>
          </a:p>
          <a:p>
            <a:pPr marL="989965" lvl="1" indent="-380365"/>
            <a:endParaRPr lang="en-US" sz="2800" dirty="0">
              <a:latin typeface="Usual"/>
            </a:endParaRPr>
          </a:p>
          <a:p>
            <a:pPr marL="456565" indent="-456565"/>
            <a:endParaRPr lang="en-US" sz="3200" dirty="0">
              <a:latin typeface="Usual"/>
            </a:endParaRPr>
          </a:p>
          <a:p>
            <a:pPr marL="456565" indent="-456565"/>
            <a:endParaRPr lang="en-US" sz="3200" dirty="0">
              <a:latin typeface="Usu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DDF69-308C-9520-6A9D-3D9D7882698D}"/>
              </a:ext>
            </a:extLst>
          </p:cNvPr>
          <p:cNvSpPr txBox="1"/>
          <p:nvPr/>
        </p:nvSpPr>
        <p:spPr>
          <a:xfrm>
            <a:off x="8534400" y="202004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buFont typeface="Arial"/>
              <a:buChar char="•"/>
            </a:pPr>
            <a:endParaRPr lang="en-US" sz="2400">
              <a:latin typeface="Usu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51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1DE1-2483-82E1-AEB3-68021B00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38" y="71845"/>
            <a:ext cx="9094176" cy="1143000"/>
          </a:xfrm>
        </p:spPr>
        <p:txBody>
          <a:bodyPr/>
          <a:lstStyle/>
          <a:p>
            <a:r>
              <a:rPr lang="en-US" sz="4800" i="1" dirty="0">
                <a:latin typeface="Usual"/>
              </a:rPr>
              <a:t>What is considered a crisis?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03CE-449C-BC9F-CC48-376710DAB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3336"/>
            <a:ext cx="12192000" cy="5482819"/>
          </a:xfrm>
        </p:spPr>
        <p:txBody>
          <a:bodyPr>
            <a:normAutofit fontScale="70000" lnSpcReduction="20000"/>
          </a:bodyPr>
          <a:lstStyle/>
          <a:p>
            <a:pPr marL="456565" indent="-456565">
              <a:lnSpc>
                <a:spcPct val="150000"/>
              </a:lnSpc>
            </a:pPr>
            <a:r>
              <a:rPr lang="en-US" sz="3100" dirty="0">
                <a:latin typeface="+mj-lt"/>
              </a:rPr>
              <a:t>Event, incident or issue that causes major disruption and threatens an organization’s ability to operate. </a:t>
            </a:r>
          </a:p>
          <a:p>
            <a:pPr marL="456565" indent="-456565">
              <a:lnSpc>
                <a:spcPct val="150000"/>
              </a:lnSpc>
            </a:pPr>
            <a:r>
              <a:rPr lang="en-US" sz="3100" dirty="0">
                <a:latin typeface="+mj-lt"/>
              </a:rPr>
              <a:t>It threatens the safety of our community or causes severe reputational damage. </a:t>
            </a:r>
            <a:endParaRPr lang="en-US" sz="3100" dirty="0">
              <a:latin typeface="+mj-lt"/>
              <a:cs typeface="Arial"/>
            </a:endParaRPr>
          </a:p>
          <a:p>
            <a:pPr marL="456565" indent="-456565">
              <a:lnSpc>
                <a:spcPct val="150000"/>
              </a:lnSpc>
            </a:pPr>
            <a:r>
              <a:rPr lang="en-US" sz="3100" dirty="0">
                <a:latin typeface="+mj-lt"/>
                <a:cs typeface="Arial"/>
              </a:rPr>
              <a:t>Important issues or events which call into question our values, integrity, compliance, legal risk or care for those we serve.</a:t>
            </a:r>
          </a:p>
          <a:p>
            <a:pPr marL="989965" lvl="1" indent="-380365">
              <a:lnSpc>
                <a:spcPct val="150000"/>
              </a:lnSpc>
            </a:pPr>
            <a:r>
              <a:rPr lang="en-US" sz="3100" i="1" dirty="0">
                <a:latin typeface="+mj-lt"/>
              </a:rPr>
              <a:t>These can turn into serious issues if not properly managed</a:t>
            </a:r>
            <a:endParaRPr lang="en-US" sz="3100" dirty="0">
              <a:latin typeface="+mj-lt"/>
            </a:endParaRPr>
          </a:p>
          <a:p>
            <a:pPr marL="456565" indent="-456565">
              <a:lnSpc>
                <a:spcPct val="150000"/>
              </a:lnSpc>
            </a:pPr>
            <a:r>
              <a:rPr lang="en-US" sz="2900" dirty="0">
                <a:latin typeface="+mj-lt"/>
              </a:rPr>
              <a:t>Examples:</a:t>
            </a:r>
          </a:p>
          <a:p>
            <a:pPr marL="989330" lvl="1" indent="-456565">
              <a:lnSpc>
                <a:spcPct val="150000"/>
              </a:lnSpc>
            </a:pPr>
            <a:r>
              <a:rPr lang="en-US" sz="2000" i="1" dirty="0">
                <a:latin typeface="+mj-lt"/>
              </a:rPr>
              <a:t>Natural disasters</a:t>
            </a:r>
          </a:p>
          <a:p>
            <a:pPr marL="989330" lvl="1" indent="-456565">
              <a:lnSpc>
                <a:spcPct val="150000"/>
              </a:lnSpc>
            </a:pPr>
            <a:r>
              <a:rPr lang="en-US" sz="2000" i="1" dirty="0">
                <a:latin typeface="+mj-lt"/>
              </a:rPr>
              <a:t>Active aggressor</a:t>
            </a:r>
          </a:p>
          <a:p>
            <a:pPr marL="989330" lvl="1" indent="-456565">
              <a:lnSpc>
                <a:spcPct val="150000"/>
              </a:lnSpc>
            </a:pPr>
            <a:r>
              <a:rPr lang="en-US" sz="2000" i="1" dirty="0">
                <a:latin typeface="+mj-lt"/>
              </a:rPr>
              <a:t>Pandemic</a:t>
            </a:r>
          </a:p>
          <a:p>
            <a:pPr marL="989330" lvl="1" indent="-456565">
              <a:lnSpc>
                <a:spcPct val="150000"/>
              </a:lnSpc>
            </a:pPr>
            <a:r>
              <a:rPr lang="en-US" sz="2000" i="1" dirty="0">
                <a:latin typeface="+mj-lt"/>
              </a:rPr>
              <a:t>Other hazards</a:t>
            </a:r>
          </a:p>
          <a:p>
            <a:pPr marL="989330" lvl="1" indent="-456565">
              <a:lnSpc>
                <a:spcPct val="150000"/>
              </a:lnSpc>
            </a:pPr>
            <a:r>
              <a:rPr lang="en-US" sz="2000" i="1" dirty="0">
                <a:latin typeface="+mj-lt"/>
              </a:rPr>
              <a:t>Allegations of systematic or deliberate serious wrongdoing</a:t>
            </a:r>
          </a:p>
          <a:p>
            <a:pPr marL="989330" lvl="1" indent="-456565">
              <a:lnSpc>
                <a:spcPct val="150000"/>
              </a:lnSpc>
            </a:pPr>
            <a:r>
              <a:rPr lang="en-US" sz="2000" i="1" dirty="0">
                <a:latin typeface="+mj-lt"/>
              </a:rPr>
              <a:t>Other legal, political, financial or reputational eve</a:t>
            </a:r>
            <a:r>
              <a:rPr lang="en-US" sz="2000" dirty="0">
                <a:latin typeface="+mj-lt"/>
              </a:rPr>
              <a:t>nts</a:t>
            </a:r>
            <a:endParaRPr lang="en-US" sz="2000" dirty="0">
              <a:latin typeface="+mj-lt"/>
              <a:cs typeface="Arial"/>
            </a:endParaRPr>
          </a:p>
          <a:p>
            <a:pPr marL="456565" indent="-456565"/>
            <a:endParaRPr lang="en-US" sz="2300" dirty="0">
              <a:latin typeface="+mj-lt"/>
            </a:endParaRPr>
          </a:p>
          <a:p>
            <a:pPr marL="456565" indent="-456565"/>
            <a:endParaRPr 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989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FE8C8E-E0C7-6A43-B451-E9BF1400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558" y="0"/>
            <a:ext cx="9094176" cy="1143000"/>
          </a:xfrm>
        </p:spPr>
        <p:txBody>
          <a:bodyPr/>
          <a:lstStyle/>
          <a:p>
            <a:r>
              <a:rPr lang="en-US" sz="4000" i="1" dirty="0">
                <a:latin typeface="Usual"/>
              </a:rPr>
              <a:t>Communication phases of a crisis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2950C-B40D-0247-A70B-B3570FA33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742" y="1462232"/>
            <a:ext cx="8277093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6565" indent="-456565"/>
            <a:r>
              <a:rPr lang="en-US" sz="2400" dirty="0">
                <a:solidFill>
                  <a:srgbClr val="212121"/>
                </a:solidFill>
                <a:latin typeface="Usual"/>
              </a:rPr>
              <a:t>Respond with compassion and action</a:t>
            </a:r>
          </a:p>
          <a:p>
            <a:pPr marL="989951" lvl="1" indent="-456565"/>
            <a:r>
              <a:rPr lang="en-US" sz="2000" dirty="0">
                <a:solidFill>
                  <a:srgbClr val="212121"/>
                </a:solidFill>
                <a:latin typeface="Usual"/>
              </a:rPr>
              <a:t>Immediate</a:t>
            </a:r>
            <a:r>
              <a:rPr lang="en-US" sz="1866" dirty="0">
                <a:solidFill>
                  <a:srgbClr val="212121"/>
                </a:solidFill>
                <a:latin typeface="Usual"/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rgbClr val="212121"/>
              </a:solidFill>
              <a:latin typeface="Usual"/>
            </a:endParaRPr>
          </a:p>
          <a:p>
            <a:pPr marL="456565" indent="-456565"/>
            <a:r>
              <a:rPr lang="en-US" sz="2400" dirty="0">
                <a:solidFill>
                  <a:srgbClr val="212121"/>
                </a:solidFill>
                <a:latin typeface="Usual"/>
              </a:rPr>
              <a:t>Recover with transparency</a:t>
            </a:r>
          </a:p>
          <a:p>
            <a:pPr marL="989951" lvl="1" indent="-456565"/>
            <a:r>
              <a:rPr lang="en-US" sz="2000" dirty="0">
                <a:solidFill>
                  <a:srgbClr val="212121"/>
                </a:solidFill>
                <a:latin typeface="Usual"/>
              </a:rPr>
              <a:t>Intermediate</a:t>
            </a:r>
            <a:r>
              <a:rPr lang="en-US" sz="1866" dirty="0">
                <a:solidFill>
                  <a:srgbClr val="212121"/>
                </a:solidFill>
                <a:latin typeface="Usual"/>
              </a:rPr>
              <a:t> </a:t>
            </a:r>
          </a:p>
          <a:p>
            <a:pPr marL="456565" indent="-456565"/>
            <a:endParaRPr lang="en-US" sz="2400" dirty="0">
              <a:solidFill>
                <a:srgbClr val="212121"/>
              </a:solidFill>
              <a:latin typeface="Usual"/>
            </a:endParaRPr>
          </a:p>
          <a:p>
            <a:pPr marL="456565" indent="-456565"/>
            <a:r>
              <a:rPr lang="en-US" sz="2400" dirty="0">
                <a:solidFill>
                  <a:srgbClr val="212121"/>
                </a:solidFill>
                <a:latin typeface="Usual"/>
              </a:rPr>
              <a:t>Restore with authenticity</a:t>
            </a:r>
          </a:p>
          <a:p>
            <a:pPr marL="989951" lvl="1" indent="-456565"/>
            <a:r>
              <a:rPr lang="en-US" sz="2000" dirty="0">
                <a:solidFill>
                  <a:srgbClr val="212121"/>
                </a:solidFill>
                <a:latin typeface="Usual"/>
              </a:rPr>
              <a:t>Long term</a:t>
            </a:r>
          </a:p>
          <a:p>
            <a:pPr marL="456565" indent="-456565"/>
            <a:endParaRPr lang="en-US" sz="2000" dirty="0">
              <a:solidFill>
                <a:srgbClr val="212121"/>
              </a:solidFill>
              <a:latin typeface="Usual"/>
            </a:endParaRPr>
          </a:p>
        </p:txBody>
      </p:sp>
      <p:pic>
        <p:nvPicPr>
          <p:cNvPr id="3" name="Picture 6" descr="A diagram of a crisis&#10;&#10;Description automatically generated">
            <a:extLst>
              <a:ext uri="{FF2B5EF4-FFF2-40B4-BE49-F238E27FC236}">
                <a16:creationId xmlns:a16="http://schemas.microsoft.com/office/drawing/2014/main" id="{4CA4B938-01FB-8522-D6EE-59E051978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-8409"/>
          <a:stretch/>
        </p:blipFill>
        <p:spPr>
          <a:xfrm>
            <a:off x="6261846" y="2111044"/>
            <a:ext cx="5650091" cy="3241978"/>
          </a:xfrm>
          <a:prstGeom prst="rect">
            <a:avLst/>
          </a:prstGeom>
          <a:ln w="28575">
            <a:solidFill>
              <a:srgbClr val="0032A2"/>
            </a:solidFill>
            <a:prstDash val="sysDot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79A3B4-AA83-9510-C87D-B7DD003EDB49}"/>
              </a:ext>
            </a:extLst>
          </p:cNvPr>
          <p:cNvSpPr txBox="1"/>
          <p:nvPr/>
        </p:nvSpPr>
        <p:spPr>
          <a:xfrm>
            <a:off x="2468558" y="5788140"/>
            <a:ext cx="489910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solidFill>
                  <a:srgbClr val="212121"/>
                </a:solidFill>
                <a:latin typeface="Usual"/>
                <a:cs typeface="Arial"/>
              </a:rPr>
              <a:t>Have a plan – update it and practice it ​</a:t>
            </a:r>
            <a:endParaRPr lang="en-US" b="1" i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0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D5442F6-E486-B565-AD18-A09E84A4B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6" y="2270451"/>
            <a:ext cx="11153089" cy="1470025"/>
          </a:xfrm>
        </p:spPr>
        <p:txBody>
          <a:bodyPr/>
          <a:lstStyle/>
          <a:p>
            <a:r>
              <a:rPr lang="en-US" sz="5850" i="1"/>
              <a:t>Begin Activity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47774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4492-CD90-3999-80FD-B95BE722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3000" b="1" i="1" u="none" strike="noStrike" cap="none" dirty="0">
                <a:solidFill>
                  <a:srgbClr val="000000"/>
                </a:solidFill>
              </a:rPr>
              <a:t>What to do if you receive a media request during a crisis</a:t>
            </a:r>
            <a:endParaRPr lang="en-US" sz="3000" i="1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3B4F9AB-757D-243F-A4A7-37C6A4D88295}"/>
              </a:ext>
            </a:extLst>
          </p:cNvPr>
          <p:cNvSpPr txBox="1">
            <a:spLocks/>
          </p:cNvSpPr>
          <p:nvPr/>
        </p:nvSpPr>
        <p:spPr>
          <a:xfrm>
            <a:off x="1728474" y="1590472"/>
            <a:ext cx="10463525" cy="45409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b="0" i="0" kern="1200">
                <a:solidFill>
                  <a:schemeClr val="tx1"/>
                </a:solidFill>
                <a:latin typeface="Mercury Display"/>
                <a:ea typeface="+mn-ea"/>
                <a:cs typeface="Mercury Display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b="0" i="0" kern="1200">
                <a:solidFill>
                  <a:schemeClr val="tx1"/>
                </a:solidFill>
                <a:latin typeface="Mercury Display"/>
                <a:ea typeface="+mn-ea"/>
                <a:cs typeface="Mercury Display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Mercury Display"/>
                <a:ea typeface="+mn-ea"/>
                <a:cs typeface="Mercury Display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0" i="0" kern="1200">
                <a:solidFill>
                  <a:schemeClr val="tx1"/>
                </a:solidFill>
                <a:latin typeface="Mercury Display"/>
                <a:ea typeface="+mn-ea"/>
                <a:cs typeface="Mercury Display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b="0" i="0" kern="1200">
                <a:solidFill>
                  <a:schemeClr val="tx1"/>
                </a:solidFill>
                <a:latin typeface="Mercury Display"/>
                <a:ea typeface="+mn-ea"/>
                <a:cs typeface="Mercury Display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00" b="1" dirty="0">
                <a:latin typeface="Usual"/>
              </a:rPr>
              <a:t>DO NOT RESPOND</a:t>
            </a:r>
          </a:p>
        </p:txBody>
      </p:sp>
    </p:spTree>
    <p:extLst>
      <p:ext uri="{BB962C8B-B14F-4D97-AF65-F5344CB8AC3E}">
        <p14:creationId xmlns:p14="http://schemas.microsoft.com/office/powerpoint/2010/main" val="366110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D5442F6-E486-B565-AD18-A09E84A4B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6" y="2270451"/>
            <a:ext cx="11153089" cy="1470025"/>
          </a:xfrm>
        </p:spPr>
        <p:txBody>
          <a:bodyPr/>
          <a:lstStyle/>
          <a:p>
            <a:r>
              <a:rPr lang="en-US" sz="2800" i="1" dirty="0"/>
              <a:t>(Actually) </a:t>
            </a:r>
            <a:r>
              <a:rPr lang="en-US" sz="5850" i="1" dirty="0"/>
              <a:t>Begin Activity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090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4492-CD90-3999-80FD-B95BE722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300" y="274639"/>
            <a:ext cx="10680700" cy="1143000"/>
          </a:xfrm>
        </p:spPr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3300" b="1" i="0" u="none" strike="noStrike" cap="none" dirty="0">
                <a:solidFill>
                  <a:srgbClr val="000000"/>
                </a:solidFill>
              </a:rPr>
              <a:t>What to do if you receive a media request during a crisis</a:t>
            </a:r>
            <a:endParaRPr lang="en-US" sz="33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3B4F9AB-757D-243F-A4A7-37C6A4D88295}"/>
              </a:ext>
            </a:extLst>
          </p:cNvPr>
          <p:cNvSpPr txBox="1">
            <a:spLocks/>
          </p:cNvSpPr>
          <p:nvPr/>
        </p:nvSpPr>
        <p:spPr>
          <a:xfrm>
            <a:off x="2490475" y="1603172"/>
            <a:ext cx="9445886" cy="4540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b="0" i="0" kern="1200">
                <a:solidFill>
                  <a:schemeClr val="tx1"/>
                </a:solidFill>
                <a:latin typeface="Mercury Display"/>
                <a:ea typeface="+mn-ea"/>
                <a:cs typeface="Mercury Display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b="0" i="0" kern="1200">
                <a:solidFill>
                  <a:schemeClr val="tx1"/>
                </a:solidFill>
                <a:latin typeface="Mercury Display"/>
                <a:ea typeface="+mn-ea"/>
                <a:cs typeface="Mercury Display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Mercury Display"/>
                <a:ea typeface="+mn-ea"/>
                <a:cs typeface="Mercury Display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0" i="0" kern="1200">
                <a:solidFill>
                  <a:schemeClr val="tx1"/>
                </a:solidFill>
                <a:latin typeface="Mercury Display"/>
                <a:ea typeface="+mn-ea"/>
                <a:cs typeface="Mercury Display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b="0" i="0" kern="1200">
                <a:solidFill>
                  <a:schemeClr val="tx1"/>
                </a:solidFill>
                <a:latin typeface="Mercury Display"/>
                <a:ea typeface="+mn-ea"/>
                <a:cs typeface="Mercury Display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/>
            <a:r>
              <a:rPr lang="en-US" sz="2700" dirty="0">
                <a:latin typeface="Usual"/>
              </a:rPr>
              <a:t>Direct the reporter to contact UK Public Relations. </a:t>
            </a:r>
          </a:p>
          <a:p>
            <a:pPr marL="989951" lvl="1" indent="-456565"/>
            <a:r>
              <a:rPr lang="en-US" sz="2166" dirty="0">
                <a:latin typeface="Usual"/>
              </a:rPr>
              <a:t>Don’t offer any additional comment.</a:t>
            </a:r>
          </a:p>
          <a:p>
            <a:pPr marL="456565" indent="-456565"/>
            <a:endParaRPr lang="en-US" sz="2700" dirty="0">
              <a:latin typeface="Usual"/>
            </a:endParaRPr>
          </a:p>
          <a:p>
            <a:pPr marL="456565" indent="-456565"/>
            <a:r>
              <a:rPr lang="en-US" sz="2700" dirty="0">
                <a:latin typeface="Usual"/>
              </a:rPr>
              <a:t>Let UK Public Relations know about the request.</a:t>
            </a:r>
          </a:p>
          <a:p>
            <a:pPr marL="989951" lvl="1" indent="-456565"/>
            <a:r>
              <a:rPr lang="en-US" sz="2166" dirty="0">
                <a:latin typeface="Usual"/>
              </a:rPr>
              <a:t>Contact </a:t>
            </a:r>
            <a:r>
              <a:rPr lang="en-US" sz="2166" dirty="0">
                <a:latin typeface="Usual"/>
                <a:hlinkClick r:id="rId2"/>
              </a:rPr>
              <a:t>ukpr@uky.edu </a:t>
            </a:r>
            <a:r>
              <a:rPr lang="en-US" sz="2166" dirty="0">
                <a:latin typeface="Usual"/>
              </a:rPr>
              <a:t>or on-call phone number 859-230-9086</a:t>
            </a:r>
          </a:p>
          <a:p>
            <a:pPr marL="533386" lvl="1" indent="0">
              <a:buNone/>
            </a:pPr>
            <a:endParaRPr lang="en-US" sz="2700" dirty="0">
              <a:latin typeface="Usual"/>
            </a:endParaRPr>
          </a:p>
          <a:p>
            <a:pPr marL="456565" indent="-456565"/>
            <a:r>
              <a:rPr lang="en-US" sz="2700" dirty="0">
                <a:latin typeface="Usual"/>
              </a:rPr>
              <a:t>The university spokesperson (or designee) is the only person authorized to speak to the media during a crisis. </a:t>
            </a:r>
          </a:p>
          <a:p>
            <a:pPr marL="456565" indent="-456565"/>
            <a:endParaRPr lang="en-US" sz="2700" dirty="0">
              <a:latin typeface="Usual"/>
            </a:endParaRPr>
          </a:p>
          <a:p>
            <a:pPr marL="456565" indent="-456565">
              <a:lnSpc>
                <a:spcPct val="90000"/>
              </a:lnSpc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62891018"/>
      </p:ext>
    </p:extLst>
  </p:cSld>
  <p:clrMapOvr>
    <a:masterClrMapping/>
  </p:clrMapOvr>
</p:sld>
</file>

<file path=ppt/theme/theme1.xml><?xml version="1.0" encoding="utf-8"?>
<a:theme xmlns:a="http://schemas.openxmlformats.org/drawingml/2006/main" name="UK Branded PPT ">
  <a:themeElements>
    <a:clrScheme name="UK Primary Palette">
      <a:dk1>
        <a:sysClr val="windowText" lastClr="000000"/>
      </a:dk1>
      <a:lt1>
        <a:sysClr val="window" lastClr="FFFFFF"/>
      </a:lt1>
      <a:dk2>
        <a:srgbClr val="0C377B"/>
      </a:dk2>
      <a:lt2>
        <a:srgbClr val="EEECE1"/>
      </a:lt2>
      <a:accent1>
        <a:srgbClr val="007CB7"/>
      </a:accent1>
      <a:accent2>
        <a:srgbClr val="162355"/>
      </a:accent2>
      <a:accent3>
        <a:srgbClr val="B8BAB3"/>
      </a:accent3>
      <a:accent4>
        <a:srgbClr val="4A4D4D"/>
      </a:accent4>
      <a:accent5>
        <a:srgbClr val="007CB7"/>
      </a:accent5>
      <a:accent6>
        <a:srgbClr val="0C377B"/>
      </a:accent6>
      <a:hlink>
        <a:srgbClr val="0C377B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K Branded PPT " id="{6C009467-A9C7-C045-ACB0-9A5A1F86C001}" vid="{86C96249-BA5B-C943-B78C-79796CA6E0F2}"/>
    </a:ext>
  </a:extLst>
</a:theme>
</file>

<file path=ppt/theme/theme2.xml><?xml version="1.0" encoding="utf-8"?>
<a:theme xmlns:a="http://schemas.openxmlformats.org/drawingml/2006/main" name="UK Branded PPT ">
  <a:themeElements>
    <a:clrScheme name="UK Primary Palette">
      <a:dk1>
        <a:sysClr val="windowText" lastClr="000000"/>
      </a:dk1>
      <a:lt1>
        <a:sysClr val="window" lastClr="FFFFFF"/>
      </a:lt1>
      <a:dk2>
        <a:srgbClr val="0C377B"/>
      </a:dk2>
      <a:lt2>
        <a:srgbClr val="EEECE1"/>
      </a:lt2>
      <a:accent1>
        <a:srgbClr val="007CB7"/>
      </a:accent1>
      <a:accent2>
        <a:srgbClr val="162355"/>
      </a:accent2>
      <a:accent3>
        <a:srgbClr val="B8BAB3"/>
      </a:accent3>
      <a:accent4>
        <a:srgbClr val="4A4D4D"/>
      </a:accent4>
      <a:accent5>
        <a:srgbClr val="007CB7"/>
      </a:accent5>
      <a:accent6>
        <a:srgbClr val="0C377B"/>
      </a:accent6>
      <a:hlink>
        <a:srgbClr val="0C377B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D3DC22F9-587C-A840-8D03-0D8E6A0CD178}" vid="{0AF5218F-91F2-4B4B-9E50-F5F527A3E8EB}"/>
    </a:ext>
  </a:extLst>
</a:theme>
</file>

<file path=ppt/theme/theme3.xml><?xml version="1.0" encoding="utf-8"?>
<a:theme xmlns:a="http://schemas.openxmlformats.org/drawingml/2006/main" name="Office Theme">
  <a:themeElements>
    <a:clrScheme name="UK 2022">
      <a:dk1>
        <a:srgbClr val="212121"/>
      </a:dk1>
      <a:lt1>
        <a:sysClr val="window" lastClr="FFFFFF"/>
      </a:lt1>
      <a:dk2>
        <a:srgbClr val="44546A"/>
      </a:dk2>
      <a:lt2>
        <a:srgbClr val="DCDDDE"/>
      </a:lt2>
      <a:accent1>
        <a:srgbClr val="0033A0"/>
      </a:accent1>
      <a:accent2>
        <a:srgbClr val="1E8AFF"/>
      </a:accent2>
      <a:accent3>
        <a:srgbClr val="4CBCC0"/>
      </a:accent3>
      <a:accent4>
        <a:srgbClr val="FFA360"/>
      </a:accent4>
      <a:accent5>
        <a:srgbClr val="FFDC00"/>
      </a:accent5>
      <a:accent6>
        <a:srgbClr val="1B365D"/>
      </a:accent6>
      <a:hlink>
        <a:srgbClr val="2C6F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D4A5C178-4FFC-E44C-BF8A-C7BE7C414E27}" vid="{3099C52A-3DE4-684F-8BE8-E33B851EEC6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1045</Words>
  <Application>Microsoft Office PowerPoint</Application>
  <PresentationFormat>Widescreen</PresentationFormat>
  <Paragraphs>148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Black</vt:lpstr>
      <vt:lpstr>Avenir Next Regular</vt:lpstr>
      <vt:lpstr>Calibri</vt:lpstr>
      <vt:lpstr>Helvetica</vt:lpstr>
      <vt:lpstr>Mercury Display</vt:lpstr>
      <vt:lpstr>Mercury Display Bold</vt:lpstr>
      <vt:lpstr>Times New Roman</vt:lpstr>
      <vt:lpstr>Usual</vt:lpstr>
      <vt:lpstr>Wingdings</vt:lpstr>
      <vt:lpstr>UK Branded PPT </vt:lpstr>
      <vt:lpstr>UK Branded PPT </vt:lpstr>
      <vt:lpstr>Office Theme</vt:lpstr>
      <vt:lpstr>Crisis Communications</vt:lpstr>
      <vt:lpstr>Objectives</vt:lpstr>
      <vt:lpstr>UK Crisis Communications Team</vt:lpstr>
      <vt:lpstr>What is considered a crisis?</vt:lpstr>
      <vt:lpstr>Communication phases of a crisis</vt:lpstr>
      <vt:lpstr>Begin Activity</vt:lpstr>
      <vt:lpstr>What to do if you receive a media request during a crisis</vt:lpstr>
      <vt:lpstr>(Actually) Begin Activity</vt:lpstr>
      <vt:lpstr>What to do if you receive a media request during a crisis</vt:lpstr>
      <vt:lpstr>PowerPoint Presentation</vt:lpstr>
      <vt:lpstr>PowerPoint Presentation</vt:lpstr>
      <vt:lpstr>Best practices followed by UK Crisis Comms Team</vt:lpstr>
      <vt:lpstr>Best practices followed by UK Crisis Comms Team</vt:lpstr>
      <vt:lpstr>PowerPoint Presentation</vt:lpstr>
      <vt:lpstr>What to expect during a crisis</vt:lpstr>
      <vt:lpstr>How do I sign up?</vt:lpstr>
      <vt:lpstr>How to prepare I</vt:lpstr>
      <vt:lpstr>Plan and have a process in place</vt:lpstr>
      <vt:lpstr>PowerPoint Presentation</vt:lpstr>
      <vt:lpstr>PowerPoint Presentation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Sellers, Cameron</dc:creator>
  <cp:lastModifiedBy>Sellers, Cameron</cp:lastModifiedBy>
  <cp:revision>6</cp:revision>
  <dcterms:created xsi:type="dcterms:W3CDTF">2023-06-06T12:19:04Z</dcterms:created>
  <dcterms:modified xsi:type="dcterms:W3CDTF">2023-09-07T17:02:29Z</dcterms:modified>
</cp:coreProperties>
</file>